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56" r:id="rId6"/>
    <p:sldId id="257" r:id="rId7"/>
    <p:sldId id="259" r:id="rId8"/>
    <p:sldId id="258" r:id="rId9"/>
    <p:sldId id="260" r:id="rId10"/>
    <p:sldId id="262" r:id="rId11"/>
    <p:sldId id="264" r:id="rId12"/>
    <p:sldId id="265" r:id="rId13"/>
    <p:sldId id="263" r:id="rId14"/>
    <p:sldId id="269" r:id="rId15"/>
    <p:sldId id="267" r:id="rId16"/>
    <p:sldId id="268" r:id="rId17"/>
    <p:sldId id="271" r:id="rId18"/>
    <p:sldId id="270" r:id="rId19"/>
    <p:sldId id="272" r:id="rId20"/>
    <p:sldId id="273" r:id="rId21"/>
    <p:sldId id="276" r:id="rId22"/>
    <p:sldId id="275" r:id="rId23"/>
    <p:sldId id="279" r:id="rId24"/>
    <p:sldId id="278" r:id="rId25"/>
    <p:sldId id="277" r:id="rId26"/>
    <p:sldId id="281" r:id="rId27"/>
    <p:sldId id="274" r:id="rId28"/>
    <p:sldId id="282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7A696-F3F0-B3B6-F4FD-340DC4A0CDB3}" v="16" dt="2023-03-25T10:28:30.938"/>
    <p1510:client id="{E71BD5BA-2056-9EEB-65E3-744DCC466E93}" v="6" dt="2023-03-25T09:46:13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Haotian" userId="S::e0942054@u.nus.edu::7c4893e8-e416-4cad-bd52-e6781beb57b7" providerId="AD" clId="Web-{E71BD5BA-2056-9EEB-65E3-744DCC466E93}"/>
    <pc:docChg chg="addSld modSld">
      <pc:chgData name="Song Haotian" userId="S::e0942054@u.nus.edu::7c4893e8-e416-4cad-bd52-e6781beb57b7" providerId="AD" clId="Web-{E71BD5BA-2056-9EEB-65E3-744DCC466E93}" dt="2023-03-25T09:46:13.682" v="4" actId="1076"/>
      <pc:docMkLst>
        <pc:docMk/>
      </pc:docMkLst>
      <pc:sldChg chg="addSp delSp modSp new">
        <pc:chgData name="Song Haotian" userId="S::e0942054@u.nus.edu::7c4893e8-e416-4cad-bd52-e6781beb57b7" providerId="AD" clId="Web-{E71BD5BA-2056-9EEB-65E3-744DCC466E93}" dt="2023-03-25T09:46:13.682" v="4" actId="1076"/>
        <pc:sldMkLst>
          <pc:docMk/>
          <pc:sldMk cId="1284822773" sldId="266"/>
        </pc:sldMkLst>
        <pc:spChg chg="del">
          <ac:chgData name="Song Haotian" userId="S::e0942054@u.nus.edu::7c4893e8-e416-4cad-bd52-e6781beb57b7" providerId="AD" clId="Web-{E71BD5BA-2056-9EEB-65E3-744DCC466E93}" dt="2023-03-25T09:46:06.869" v="1"/>
          <ac:spMkLst>
            <pc:docMk/>
            <pc:sldMk cId="1284822773" sldId="266"/>
            <ac:spMk id="3" creationId="{374616D7-6A50-2CE7-4B00-5AEEBB1E804B}"/>
          </ac:spMkLst>
        </pc:spChg>
        <pc:picChg chg="add mod ord">
          <ac:chgData name="Song Haotian" userId="S::e0942054@u.nus.edu::7c4893e8-e416-4cad-bd52-e6781beb57b7" providerId="AD" clId="Web-{E71BD5BA-2056-9EEB-65E3-744DCC466E93}" dt="2023-03-25T09:46:13.682" v="4" actId="1076"/>
          <ac:picMkLst>
            <pc:docMk/>
            <pc:sldMk cId="1284822773" sldId="266"/>
            <ac:picMk id="4" creationId="{D6B0E381-256C-1973-5DAB-2295CF9D8AD4}"/>
          </ac:picMkLst>
        </pc:picChg>
      </pc:sldChg>
    </pc:docChg>
  </pc:docChgLst>
  <pc:docChgLst>
    <pc:chgData name="Song Haotian" userId="S::e0942054@u.nus.edu::7c4893e8-e416-4cad-bd52-e6781beb57b7" providerId="AD" clId="Web-{9D47A696-F3F0-B3B6-F4FD-340DC4A0CDB3}"/>
    <pc:docChg chg="modSld">
      <pc:chgData name="Song Haotian" userId="S::e0942054@u.nus.edu::7c4893e8-e416-4cad-bd52-e6781beb57b7" providerId="AD" clId="Web-{9D47A696-F3F0-B3B6-F4FD-340DC4A0CDB3}" dt="2023-03-25T10:28:30.938" v="9"/>
      <pc:docMkLst>
        <pc:docMk/>
      </pc:docMkLst>
      <pc:sldChg chg="addSp delSp modSp">
        <pc:chgData name="Song Haotian" userId="S::e0942054@u.nus.edu::7c4893e8-e416-4cad-bd52-e6781beb57b7" providerId="AD" clId="Web-{9D47A696-F3F0-B3B6-F4FD-340DC4A0CDB3}" dt="2023-03-25T10:28:30.938" v="9"/>
        <pc:sldMkLst>
          <pc:docMk/>
          <pc:sldMk cId="415823261" sldId="267"/>
        </pc:sldMkLst>
        <pc:spChg chg="del">
          <ac:chgData name="Song Haotian" userId="S::e0942054@u.nus.edu::7c4893e8-e416-4cad-bd52-e6781beb57b7" providerId="AD" clId="Web-{9D47A696-F3F0-B3B6-F4FD-340DC4A0CDB3}" dt="2023-03-25T10:27:38.389" v="0"/>
          <ac:spMkLst>
            <pc:docMk/>
            <pc:sldMk cId="415823261" sldId="267"/>
            <ac:spMk id="3" creationId="{00000000-0000-0000-0000-000000000000}"/>
          </ac:spMkLst>
        </pc:spChg>
        <pc:spChg chg="add del mod">
          <ac:chgData name="Song Haotian" userId="S::e0942054@u.nus.edu::7c4893e8-e416-4cad-bd52-e6781beb57b7" providerId="AD" clId="Web-{9D47A696-F3F0-B3B6-F4FD-340DC4A0CDB3}" dt="2023-03-25T10:28:30.938" v="9"/>
          <ac:spMkLst>
            <pc:docMk/>
            <pc:sldMk cId="415823261" sldId="267"/>
            <ac:spMk id="20" creationId="{4D3A5656-E4E9-F3DF-D4DD-3B2C8E452BEA}"/>
          </ac:spMkLst>
        </pc:spChg>
      </pc:sldChg>
    </pc:docChg>
  </pc:docChgLst>
  <pc:docChgLst>
    <pc:chgData name="Rishav Koirala" userId="485cde02-8ed5-43e9-8857-f9a750fa81d7" providerId="ADAL" clId="{3006B443-6729-4984-B3E5-EFDE91212A25}"/>
    <pc:docChg chg="custSel addSld delSld modSld sldOrd modMainMaster">
      <pc:chgData name="Rishav Koirala" userId="485cde02-8ed5-43e9-8857-f9a750fa81d7" providerId="ADAL" clId="{3006B443-6729-4984-B3E5-EFDE91212A25}" dt="2023-03-25T10:04:27.429" v="456"/>
      <pc:docMkLst>
        <pc:docMk/>
      </pc:docMkLst>
      <pc:sldChg chg="addSp modSp modTransition">
        <pc:chgData name="Rishav Koirala" userId="485cde02-8ed5-43e9-8857-f9a750fa81d7" providerId="ADAL" clId="{3006B443-6729-4984-B3E5-EFDE91212A25}" dt="2023-03-25T10:04:27.429" v="456"/>
        <pc:sldMkLst>
          <pc:docMk/>
          <pc:sldMk cId="730164040" sldId="256"/>
        </pc:sldMkLst>
        <pc:picChg chg="add mod modCrop">
          <ac:chgData name="Rishav Koirala" userId="485cde02-8ed5-43e9-8857-f9a750fa81d7" providerId="ADAL" clId="{3006B443-6729-4984-B3E5-EFDE91212A25}" dt="2023-03-25T09:47:48.620" v="448" actId="1076"/>
          <ac:picMkLst>
            <pc:docMk/>
            <pc:sldMk cId="730164040" sldId="256"/>
            <ac:picMk id="5" creationId="{FA4692A7-3686-4ACF-8F15-AA49E64A4D60}"/>
          </ac:picMkLst>
        </pc:picChg>
        <pc:picChg chg="add mod">
          <ac:chgData name="Rishav Koirala" userId="485cde02-8ed5-43e9-8857-f9a750fa81d7" providerId="ADAL" clId="{3006B443-6729-4984-B3E5-EFDE91212A25}" dt="2023-03-25T09:47:24.709" v="438" actId="1076"/>
          <ac:picMkLst>
            <pc:docMk/>
            <pc:sldMk cId="730164040" sldId="256"/>
            <ac:picMk id="7" creationId="{CEF421BA-E487-48A1-82FC-4F2F5C9F60C6}"/>
          </ac:picMkLst>
        </pc:picChg>
        <pc:picChg chg="add mod">
          <ac:chgData name="Rishav Koirala" userId="485cde02-8ed5-43e9-8857-f9a750fa81d7" providerId="ADAL" clId="{3006B443-6729-4984-B3E5-EFDE91212A25}" dt="2023-03-25T09:47:56.943" v="450" actId="1076"/>
          <ac:picMkLst>
            <pc:docMk/>
            <pc:sldMk cId="730164040" sldId="256"/>
            <ac:picMk id="9" creationId="{7B7CADA0-E331-4486-BB70-901B9E2365BF}"/>
          </ac:picMkLst>
        </pc:picChg>
        <pc:picChg chg="add mod">
          <ac:chgData name="Rishav Koirala" userId="485cde02-8ed5-43e9-8857-f9a750fa81d7" providerId="ADAL" clId="{3006B443-6729-4984-B3E5-EFDE91212A25}" dt="2023-03-25T09:47:26.886" v="439" actId="1076"/>
          <ac:picMkLst>
            <pc:docMk/>
            <pc:sldMk cId="730164040" sldId="256"/>
            <ac:picMk id="11" creationId="{ED01E095-619F-4E9A-9907-3CFD1C86AAFE}"/>
          </ac:picMkLst>
        </pc:picChg>
      </pc:sldChg>
      <pc:sldChg chg="addSp delSp modSp modTransition">
        <pc:chgData name="Rishav Koirala" userId="485cde02-8ed5-43e9-8857-f9a750fa81d7" providerId="ADAL" clId="{3006B443-6729-4984-B3E5-EFDE91212A25}" dt="2023-03-25T10:04:27.429" v="456"/>
        <pc:sldMkLst>
          <pc:docMk/>
          <pc:sldMk cId="601866794" sldId="257"/>
        </pc:sldMkLst>
        <pc:spChg chg="del">
          <ac:chgData name="Rishav Koirala" userId="485cde02-8ed5-43e9-8857-f9a750fa81d7" providerId="ADAL" clId="{3006B443-6729-4984-B3E5-EFDE91212A25}" dt="2023-03-25T07:06:37.735" v="0"/>
          <ac:spMkLst>
            <pc:docMk/>
            <pc:sldMk cId="601866794" sldId="257"/>
            <ac:spMk id="3" creationId="{4BA8BBD4-2297-415B-BB1D-4DE1777B2394}"/>
          </ac:spMkLst>
        </pc:spChg>
        <pc:spChg chg="add del">
          <ac:chgData name="Rishav Koirala" userId="485cde02-8ed5-43e9-8857-f9a750fa81d7" providerId="ADAL" clId="{3006B443-6729-4984-B3E5-EFDE91212A25}" dt="2023-03-25T08:44:35.608" v="227"/>
          <ac:spMkLst>
            <pc:docMk/>
            <pc:sldMk cId="601866794" sldId="257"/>
            <ac:spMk id="7" creationId="{5B1BAA49-EDCF-4F0C-9B3B-14AA93665C20}"/>
          </ac:spMkLst>
        </pc:spChg>
        <pc:picChg chg="add mod">
          <ac:chgData name="Rishav Koirala" userId="485cde02-8ed5-43e9-8857-f9a750fa81d7" providerId="ADAL" clId="{3006B443-6729-4984-B3E5-EFDE91212A25}" dt="2023-03-25T07:09:53.954" v="2" actId="1076"/>
          <ac:picMkLst>
            <pc:docMk/>
            <pc:sldMk cId="601866794" sldId="257"/>
            <ac:picMk id="5" creationId="{0FB7AFD1-8D70-41F0-84C3-1D6153165A5B}"/>
          </ac:picMkLst>
        </pc:picChg>
        <pc:picChg chg="add del mod">
          <ac:chgData name="Rishav Koirala" userId="485cde02-8ed5-43e9-8857-f9a750fa81d7" providerId="ADAL" clId="{3006B443-6729-4984-B3E5-EFDE91212A25}" dt="2023-03-25T08:43:31.063" v="225" actId="478"/>
          <ac:picMkLst>
            <pc:docMk/>
            <pc:sldMk cId="601866794" sldId="257"/>
            <ac:picMk id="6" creationId="{0CC0C131-30C3-49E7-A30A-CF6BCCCD7CCA}"/>
          </ac:picMkLst>
        </pc:picChg>
        <pc:picChg chg="add mod">
          <ac:chgData name="Rishav Koirala" userId="485cde02-8ed5-43e9-8857-f9a750fa81d7" providerId="ADAL" clId="{3006B443-6729-4984-B3E5-EFDE91212A25}" dt="2023-03-25T08:45:41.121" v="244" actId="1076"/>
          <ac:picMkLst>
            <pc:docMk/>
            <pc:sldMk cId="601866794" sldId="257"/>
            <ac:picMk id="8" creationId="{CD3BBE5D-00A5-47AD-856B-5CE4519E2612}"/>
          </ac:picMkLst>
        </pc:picChg>
        <pc:picChg chg="add mod">
          <ac:chgData name="Rishav Koirala" userId="485cde02-8ed5-43e9-8857-f9a750fa81d7" providerId="ADAL" clId="{3006B443-6729-4984-B3E5-EFDE91212A25}" dt="2023-03-25T08:45:44.284" v="245" actId="1076"/>
          <ac:picMkLst>
            <pc:docMk/>
            <pc:sldMk cId="601866794" sldId="257"/>
            <ac:picMk id="1026" creationId="{0236D1FE-56C9-4CB4-A155-B7C6BACA421B}"/>
          </ac:picMkLst>
        </pc:picChg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1058938703" sldId="258"/>
        </pc:sldMkLst>
        <pc:spChg chg="mod">
          <ac:chgData name="Rishav Koirala" userId="485cde02-8ed5-43e9-8857-f9a750fa81d7" providerId="ADAL" clId="{3006B443-6729-4984-B3E5-EFDE91212A25}" dt="2023-03-25T07:16:28.320" v="49" actId="20577"/>
          <ac:spMkLst>
            <pc:docMk/>
            <pc:sldMk cId="1058938703" sldId="258"/>
            <ac:spMk id="2" creationId="{CBC99B54-A035-4C6F-823C-718C77B96C3F}"/>
          </ac:spMkLst>
        </pc:spChg>
        <pc:spChg chg="del">
          <ac:chgData name="Rishav Koirala" userId="485cde02-8ed5-43e9-8857-f9a750fa81d7" providerId="ADAL" clId="{3006B443-6729-4984-B3E5-EFDE91212A25}" dt="2023-03-25T07:21:28.599" v="201"/>
          <ac:spMkLst>
            <pc:docMk/>
            <pc:sldMk cId="1058938703" sldId="258"/>
            <ac:spMk id="3" creationId="{EAB6B9AA-3E9B-4830-BE28-79787402BA39}"/>
          </ac:spMkLst>
        </pc:spChg>
        <pc:spChg chg="add del mod">
          <ac:chgData name="Rishav Koirala" userId="485cde02-8ed5-43e9-8857-f9a750fa81d7" providerId="ADAL" clId="{3006B443-6729-4984-B3E5-EFDE91212A25}" dt="2023-03-25T08:47:33.991" v="248"/>
          <ac:spMkLst>
            <pc:docMk/>
            <pc:sldMk cId="1058938703" sldId="258"/>
            <ac:spMk id="6" creationId="{9F9226FE-02D8-4666-8BB5-E7085702255D}"/>
          </ac:spMkLst>
        </pc:spChg>
        <pc:picChg chg="add del mod">
          <ac:chgData name="Rishav Koirala" userId="485cde02-8ed5-43e9-8857-f9a750fa81d7" providerId="ADAL" clId="{3006B443-6729-4984-B3E5-EFDE91212A25}" dt="2023-03-25T07:21:35.444" v="203"/>
          <ac:picMkLst>
            <pc:docMk/>
            <pc:sldMk cId="1058938703" sldId="258"/>
            <ac:picMk id="5" creationId="{359DF212-26B9-4F5F-8F43-AF2AEE2ADFC8}"/>
          </ac:picMkLst>
        </pc:picChg>
        <pc:picChg chg="add mod">
          <ac:chgData name="Rishav Koirala" userId="485cde02-8ed5-43e9-8857-f9a750fa81d7" providerId="ADAL" clId="{3006B443-6729-4984-B3E5-EFDE91212A25}" dt="2023-03-25T09:35:02.746" v="410" actId="1076"/>
          <ac:picMkLst>
            <pc:docMk/>
            <pc:sldMk cId="1058938703" sldId="258"/>
            <ac:picMk id="9" creationId="{A3A72AC0-E0E4-4694-80BA-20A9B7BCF2B4}"/>
          </ac:picMkLst>
        </pc:picChg>
        <pc:picChg chg="add mod">
          <ac:chgData name="Rishav Koirala" userId="485cde02-8ed5-43e9-8857-f9a750fa81d7" providerId="ADAL" clId="{3006B443-6729-4984-B3E5-EFDE91212A25}" dt="2023-03-25T09:34:53.113" v="407" actId="1076"/>
          <ac:picMkLst>
            <pc:docMk/>
            <pc:sldMk cId="1058938703" sldId="258"/>
            <ac:picMk id="3074" creationId="{F18008F8-0F53-4E85-8DC4-29044838B607}"/>
          </ac:picMkLst>
        </pc:picChg>
        <pc:picChg chg="add mod">
          <ac:chgData name="Rishav Koirala" userId="485cde02-8ed5-43e9-8857-f9a750fa81d7" providerId="ADAL" clId="{3006B443-6729-4984-B3E5-EFDE91212A25}" dt="2023-03-25T09:34:59.290" v="409" actId="1076"/>
          <ac:picMkLst>
            <pc:docMk/>
            <pc:sldMk cId="1058938703" sldId="258"/>
            <ac:picMk id="3076" creationId="{62F27538-2CFD-49DD-A9A7-65DDC72B819D}"/>
          </ac:picMkLst>
        </pc:picChg>
      </pc:sldChg>
      <pc:sldChg chg="addSp delSp modSp add ord modTransition">
        <pc:chgData name="Rishav Koirala" userId="485cde02-8ed5-43e9-8857-f9a750fa81d7" providerId="ADAL" clId="{3006B443-6729-4984-B3E5-EFDE91212A25}" dt="2023-03-25T10:04:27.429" v="456"/>
        <pc:sldMkLst>
          <pc:docMk/>
          <pc:sldMk cId="4219403693" sldId="259"/>
        </pc:sldMkLst>
        <pc:spChg chg="mod">
          <ac:chgData name="Rishav Koirala" userId="485cde02-8ed5-43e9-8857-f9a750fa81d7" providerId="ADAL" clId="{3006B443-6729-4984-B3E5-EFDE91212A25}" dt="2023-03-25T07:16:42.377" v="101" actId="20577"/>
          <ac:spMkLst>
            <pc:docMk/>
            <pc:sldMk cId="4219403693" sldId="259"/>
            <ac:spMk id="2" creationId="{F0B1C6EC-C39D-4D82-B68B-E63B32173A86}"/>
          </ac:spMkLst>
        </pc:spChg>
        <pc:spChg chg="del">
          <ac:chgData name="Rishav Koirala" userId="485cde02-8ed5-43e9-8857-f9a750fa81d7" providerId="ADAL" clId="{3006B443-6729-4984-B3E5-EFDE91212A25}" dt="2023-03-25T08:46:29.645" v="246"/>
          <ac:spMkLst>
            <pc:docMk/>
            <pc:sldMk cId="4219403693" sldId="259"/>
            <ac:spMk id="3" creationId="{269A29A0-A219-48DE-BA00-A29FEA65D7C9}"/>
          </ac:spMkLst>
        </pc:spChg>
        <pc:spChg chg="add del mod">
          <ac:chgData name="Rishav Koirala" userId="485cde02-8ed5-43e9-8857-f9a750fa81d7" providerId="ADAL" clId="{3006B443-6729-4984-B3E5-EFDE91212A25}" dt="2023-03-25T08:56:57.998" v="272"/>
          <ac:spMkLst>
            <pc:docMk/>
            <pc:sldMk cId="4219403693" sldId="259"/>
            <ac:spMk id="5" creationId="{0A5A269C-A3CB-4BF0-B46E-72AF9CC4F957}"/>
          </ac:spMkLst>
        </pc:spChg>
        <pc:picChg chg="add del mod">
          <ac:chgData name="Rishav Koirala" userId="485cde02-8ed5-43e9-8857-f9a750fa81d7" providerId="ADAL" clId="{3006B443-6729-4984-B3E5-EFDE91212A25}" dt="2023-03-25T08:56:56.115" v="271" actId="478"/>
          <ac:picMkLst>
            <pc:docMk/>
            <pc:sldMk cId="4219403693" sldId="259"/>
            <ac:picMk id="2050" creationId="{C3D7E2A6-1CF7-4994-B02F-6FB045AC2EB2}"/>
          </ac:picMkLst>
        </pc:picChg>
        <pc:picChg chg="add mod">
          <ac:chgData name="Rishav Koirala" userId="485cde02-8ed5-43e9-8857-f9a750fa81d7" providerId="ADAL" clId="{3006B443-6729-4984-B3E5-EFDE91212A25}" dt="2023-03-25T08:57:02.613" v="275" actId="1076"/>
          <ac:picMkLst>
            <pc:docMk/>
            <pc:sldMk cId="4219403693" sldId="259"/>
            <ac:picMk id="2052" creationId="{2113BC88-0A3B-4D8A-AC54-8B17EB21F1A4}"/>
          </ac:picMkLst>
        </pc:picChg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1987897951" sldId="260"/>
        </pc:sldMkLst>
        <pc:spChg chg="mod">
          <ac:chgData name="Rishav Koirala" userId="485cde02-8ed5-43e9-8857-f9a750fa81d7" providerId="ADAL" clId="{3006B443-6729-4984-B3E5-EFDE91212A25}" dt="2023-03-25T07:18:17.738" v="135" actId="20577"/>
          <ac:spMkLst>
            <pc:docMk/>
            <pc:sldMk cId="1987897951" sldId="260"/>
            <ac:spMk id="2" creationId="{804997F6-8D2B-4CA8-B299-91D769F9396D}"/>
          </ac:spMkLst>
        </pc:spChg>
        <pc:spChg chg="del">
          <ac:chgData name="Rishav Koirala" userId="485cde02-8ed5-43e9-8857-f9a750fa81d7" providerId="ADAL" clId="{3006B443-6729-4984-B3E5-EFDE91212A25}" dt="2023-03-25T08:53:17.118" v="256"/>
          <ac:spMkLst>
            <pc:docMk/>
            <pc:sldMk cId="1987897951" sldId="260"/>
            <ac:spMk id="3" creationId="{6F048547-4FC4-4696-814E-1F79FF6AB0DC}"/>
          </ac:spMkLst>
        </pc:spChg>
        <pc:picChg chg="add mod">
          <ac:chgData name="Rishav Koirala" userId="485cde02-8ed5-43e9-8857-f9a750fa81d7" providerId="ADAL" clId="{3006B443-6729-4984-B3E5-EFDE91212A25}" dt="2023-03-25T09:05:36.426" v="306" actId="1076"/>
          <ac:picMkLst>
            <pc:docMk/>
            <pc:sldMk cId="1987897951" sldId="260"/>
            <ac:picMk id="4" creationId="{4F506D1F-6DB6-4946-82AC-FE964B1EB8A7}"/>
          </ac:picMkLst>
        </pc:picChg>
        <pc:picChg chg="add del mod">
          <ac:chgData name="Rishav Koirala" userId="485cde02-8ed5-43e9-8857-f9a750fa81d7" providerId="ADAL" clId="{3006B443-6729-4984-B3E5-EFDE91212A25}" dt="2023-03-25T08:56:30.985" v="267" actId="478"/>
          <ac:picMkLst>
            <pc:docMk/>
            <pc:sldMk cId="1987897951" sldId="260"/>
            <ac:picMk id="4098" creationId="{F7F3E96F-8145-4484-849B-87C31C660896}"/>
          </ac:picMkLst>
        </pc:picChg>
        <pc:picChg chg="add mod">
          <ac:chgData name="Rishav Koirala" userId="485cde02-8ed5-43e9-8857-f9a750fa81d7" providerId="ADAL" clId="{3006B443-6729-4984-B3E5-EFDE91212A25}" dt="2023-03-25T09:05:38.154" v="307" actId="1076"/>
          <ac:picMkLst>
            <pc:docMk/>
            <pc:sldMk cId="1987897951" sldId="260"/>
            <ac:picMk id="4100" creationId="{F3E53F56-7FCF-4347-9F20-A577EB6FF839}"/>
          </ac:picMkLst>
        </pc:picChg>
        <pc:picChg chg="add mod">
          <ac:chgData name="Rishav Koirala" userId="485cde02-8ed5-43e9-8857-f9a750fa81d7" providerId="ADAL" clId="{3006B443-6729-4984-B3E5-EFDE91212A25}" dt="2023-03-25T09:05:39.941" v="308" actId="1076"/>
          <ac:picMkLst>
            <pc:docMk/>
            <pc:sldMk cId="1987897951" sldId="260"/>
            <ac:picMk id="4102" creationId="{BF77978A-4B7B-4831-94E2-36FD6ABBC4F0}"/>
          </ac:picMkLst>
        </pc:picChg>
        <pc:picChg chg="add mod">
          <ac:chgData name="Rishav Koirala" userId="485cde02-8ed5-43e9-8857-f9a750fa81d7" providerId="ADAL" clId="{3006B443-6729-4984-B3E5-EFDE91212A25}" dt="2023-03-25T09:05:42.005" v="309" actId="1076"/>
          <ac:picMkLst>
            <pc:docMk/>
            <pc:sldMk cId="1987897951" sldId="260"/>
            <ac:picMk id="4104" creationId="{281D8A0A-288F-4DF3-B87E-FE85E8DB3C9D}"/>
          </ac:picMkLst>
        </pc:picChg>
        <pc:picChg chg="add mod">
          <ac:chgData name="Rishav Koirala" userId="485cde02-8ed5-43e9-8857-f9a750fa81d7" providerId="ADAL" clId="{3006B443-6729-4984-B3E5-EFDE91212A25}" dt="2023-03-25T09:05:44.556" v="310" actId="1076"/>
          <ac:picMkLst>
            <pc:docMk/>
            <pc:sldMk cId="1987897951" sldId="260"/>
            <ac:picMk id="4106" creationId="{6BCCC64A-0D1D-49A7-A201-F336B880BAF8}"/>
          </ac:picMkLst>
        </pc:picChg>
      </pc:sldChg>
      <pc:sldChg chg="addSp delSp modSp add del">
        <pc:chgData name="Rishav Koirala" userId="485cde02-8ed5-43e9-8857-f9a750fa81d7" providerId="ADAL" clId="{3006B443-6729-4984-B3E5-EFDE91212A25}" dt="2023-03-25T09:36:49.199" v="411" actId="2696"/>
        <pc:sldMkLst>
          <pc:docMk/>
          <pc:sldMk cId="3926751936" sldId="261"/>
        </pc:sldMkLst>
        <pc:spChg chg="mod">
          <ac:chgData name="Rishav Koirala" userId="485cde02-8ed5-43e9-8857-f9a750fa81d7" providerId="ADAL" clId="{3006B443-6729-4984-B3E5-EFDE91212A25}" dt="2023-03-25T07:17:27.169" v="115" actId="20577"/>
          <ac:spMkLst>
            <pc:docMk/>
            <pc:sldMk cId="3926751936" sldId="261"/>
            <ac:spMk id="2" creationId="{CDAFD045-EA0A-44CE-AE1A-FCE64A7CFC26}"/>
          </ac:spMkLst>
        </pc:spChg>
        <pc:spChg chg="del">
          <ac:chgData name="Rishav Koirala" userId="485cde02-8ed5-43e9-8857-f9a750fa81d7" providerId="ADAL" clId="{3006B443-6729-4984-B3E5-EFDE91212A25}" dt="2023-03-25T07:21:37.181" v="204"/>
          <ac:spMkLst>
            <pc:docMk/>
            <pc:sldMk cId="3926751936" sldId="261"/>
            <ac:spMk id="3" creationId="{1AE7FCB4-1501-40C2-96D1-4B1EF11CD356}"/>
          </ac:spMkLst>
        </pc:spChg>
        <pc:spChg chg="add mod">
          <ac:chgData name="Rishav Koirala" userId="485cde02-8ed5-43e9-8857-f9a750fa81d7" providerId="ADAL" clId="{3006B443-6729-4984-B3E5-EFDE91212A25}" dt="2023-03-25T09:02:01.216" v="280"/>
          <ac:spMkLst>
            <pc:docMk/>
            <pc:sldMk cId="3926751936" sldId="261"/>
            <ac:spMk id="5" creationId="{83E83695-443F-42D0-A0D6-4F317EF7C5F6}"/>
          </ac:spMkLst>
        </pc:spChg>
        <pc:picChg chg="add del mod">
          <ac:chgData name="Rishav Koirala" userId="485cde02-8ed5-43e9-8857-f9a750fa81d7" providerId="ADAL" clId="{3006B443-6729-4984-B3E5-EFDE91212A25}" dt="2023-03-25T09:02:01.216" v="280"/>
          <ac:picMkLst>
            <pc:docMk/>
            <pc:sldMk cId="3926751936" sldId="261"/>
            <ac:picMk id="4" creationId="{49185654-1902-4AA2-8E4B-8563E7D46BFF}"/>
          </ac:picMkLst>
        </pc:picChg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2222956110" sldId="262"/>
        </pc:sldMkLst>
        <pc:spChg chg="mod">
          <ac:chgData name="Rishav Koirala" userId="485cde02-8ed5-43e9-8857-f9a750fa81d7" providerId="ADAL" clId="{3006B443-6729-4984-B3E5-EFDE91212A25}" dt="2023-03-25T09:13:48.401" v="329" actId="20577"/>
          <ac:spMkLst>
            <pc:docMk/>
            <pc:sldMk cId="2222956110" sldId="262"/>
            <ac:spMk id="2" creationId="{0937907A-EEDD-4B83-A41E-11E6FBAE139A}"/>
          </ac:spMkLst>
        </pc:spChg>
        <pc:spChg chg="del">
          <ac:chgData name="Rishav Koirala" userId="485cde02-8ed5-43e9-8857-f9a750fa81d7" providerId="ADAL" clId="{3006B443-6729-4984-B3E5-EFDE91212A25}" dt="2023-03-25T07:33:02.137" v="207"/>
          <ac:spMkLst>
            <pc:docMk/>
            <pc:sldMk cId="2222956110" sldId="262"/>
            <ac:spMk id="3" creationId="{48B45130-B637-44C1-832C-BEF59C2DA090}"/>
          </ac:spMkLst>
        </pc:spChg>
        <pc:spChg chg="add del mod">
          <ac:chgData name="Rishav Koirala" userId="485cde02-8ed5-43e9-8857-f9a750fa81d7" providerId="ADAL" clId="{3006B443-6729-4984-B3E5-EFDE91212A25}" dt="2023-03-25T07:36:26.217" v="212"/>
          <ac:spMkLst>
            <pc:docMk/>
            <pc:sldMk cId="2222956110" sldId="262"/>
            <ac:spMk id="6" creationId="{C538C49E-9FD7-4198-A594-D5AA470E3E04}"/>
          </ac:spMkLst>
        </pc:spChg>
        <pc:spChg chg="add del mod">
          <ac:chgData name="Rishav Koirala" userId="485cde02-8ed5-43e9-8857-f9a750fa81d7" providerId="ADAL" clId="{3006B443-6729-4984-B3E5-EFDE91212A25}" dt="2023-03-25T07:36:38.368" v="214"/>
          <ac:spMkLst>
            <pc:docMk/>
            <pc:sldMk cId="2222956110" sldId="262"/>
            <ac:spMk id="10" creationId="{A1C9C849-BCED-4235-AC1B-52A4ABFFB9D5}"/>
          </ac:spMkLst>
        </pc:spChg>
        <pc:picChg chg="add del mod">
          <ac:chgData name="Rishav Koirala" userId="485cde02-8ed5-43e9-8857-f9a750fa81d7" providerId="ADAL" clId="{3006B443-6729-4984-B3E5-EFDE91212A25}" dt="2023-03-25T07:36:09.180" v="209"/>
          <ac:picMkLst>
            <pc:docMk/>
            <pc:sldMk cId="2222956110" sldId="262"/>
            <ac:picMk id="5" creationId="{CD9B1481-5A5C-4462-B676-109504D9733A}"/>
          </ac:picMkLst>
        </pc:picChg>
        <pc:picChg chg="add del mod">
          <ac:chgData name="Rishav Koirala" userId="485cde02-8ed5-43e9-8857-f9a750fa81d7" providerId="ADAL" clId="{3006B443-6729-4984-B3E5-EFDE91212A25}" dt="2023-03-25T07:36:27.578" v="213" actId="478"/>
          <ac:picMkLst>
            <pc:docMk/>
            <pc:sldMk cId="2222956110" sldId="262"/>
            <ac:picMk id="8" creationId="{F7C1FF9D-3E13-46D1-A8D7-656281824E88}"/>
          </ac:picMkLst>
        </pc:picChg>
        <pc:picChg chg="add mod">
          <ac:chgData name="Rishav Koirala" userId="485cde02-8ed5-43e9-8857-f9a750fa81d7" providerId="ADAL" clId="{3006B443-6729-4984-B3E5-EFDE91212A25}" dt="2023-03-25T09:08:51.778" v="320" actId="1076"/>
          <ac:picMkLst>
            <pc:docMk/>
            <pc:sldMk cId="2222956110" sldId="262"/>
            <ac:picMk id="12" creationId="{3619FA94-0030-4B0E-86B0-1DB1B8F3F895}"/>
          </ac:picMkLst>
        </pc:picChg>
        <pc:picChg chg="add mod">
          <ac:chgData name="Rishav Koirala" userId="485cde02-8ed5-43e9-8857-f9a750fa81d7" providerId="ADAL" clId="{3006B443-6729-4984-B3E5-EFDE91212A25}" dt="2023-03-25T09:13:40.660" v="326" actId="1076"/>
          <ac:picMkLst>
            <pc:docMk/>
            <pc:sldMk cId="2222956110" sldId="262"/>
            <ac:picMk id="13" creationId="{277CFE50-AE4F-46A4-803E-90652F013217}"/>
          </ac:picMkLst>
        </pc:picChg>
        <pc:picChg chg="add mod">
          <ac:chgData name="Rishav Koirala" userId="485cde02-8ed5-43e9-8857-f9a750fa81d7" providerId="ADAL" clId="{3006B443-6729-4984-B3E5-EFDE91212A25}" dt="2023-03-25T09:13:42.383" v="327" actId="1076"/>
          <ac:picMkLst>
            <pc:docMk/>
            <pc:sldMk cId="2222956110" sldId="262"/>
            <ac:picMk id="5122" creationId="{FD86055D-CA9F-4F09-8238-D7B869FCAEDE}"/>
          </ac:picMkLst>
        </pc:picChg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1007709079" sldId="263"/>
        </pc:sldMkLst>
        <pc:spChg chg="mod">
          <ac:chgData name="Rishav Koirala" userId="485cde02-8ed5-43e9-8857-f9a750fa81d7" providerId="ADAL" clId="{3006B443-6729-4984-B3E5-EFDE91212A25}" dt="2023-03-25T07:18:54.738" v="198" actId="20577"/>
          <ac:spMkLst>
            <pc:docMk/>
            <pc:sldMk cId="1007709079" sldId="263"/>
            <ac:spMk id="2" creationId="{013498E8-C347-4BED-8C2E-05CB1AD185DD}"/>
          </ac:spMkLst>
        </pc:spChg>
        <pc:spChg chg="del">
          <ac:chgData name="Rishav Koirala" userId="485cde02-8ed5-43e9-8857-f9a750fa81d7" providerId="ADAL" clId="{3006B443-6729-4984-B3E5-EFDE91212A25}" dt="2023-03-25T09:30:11.591" v="393"/>
          <ac:spMkLst>
            <pc:docMk/>
            <pc:sldMk cId="1007709079" sldId="263"/>
            <ac:spMk id="3" creationId="{E9084E62-9DA9-46AD-B86A-F1023EF17C2F}"/>
          </ac:spMkLst>
        </pc:spChg>
        <pc:picChg chg="add mod">
          <ac:chgData name="Rishav Koirala" userId="485cde02-8ed5-43e9-8857-f9a750fa81d7" providerId="ADAL" clId="{3006B443-6729-4984-B3E5-EFDE91212A25}" dt="2023-03-25T09:30:32.818" v="396" actId="1076"/>
          <ac:picMkLst>
            <pc:docMk/>
            <pc:sldMk cId="1007709079" sldId="263"/>
            <ac:picMk id="8194" creationId="{EA059514-B3F1-4DA9-A895-845F5DC28F97}"/>
          </ac:picMkLst>
        </pc:picChg>
        <pc:picChg chg="add mod">
          <ac:chgData name="Rishav Koirala" userId="485cde02-8ed5-43e9-8857-f9a750fa81d7" providerId="ADAL" clId="{3006B443-6729-4984-B3E5-EFDE91212A25}" dt="2023-03-25T09:31:02.374" v="400" actId="1076"/>
          <ac:picMkLst>
            <pc:docMk/>
            <pc:sldMk cId="1007709079" sldId="263"/>
            <ac:picMk id="8196" creationId="{ED929567-952B-46D2-86CF-FC6CC32582E6}"/>
          </ac:picMkLst>
        </pc:picChg>
        <pc:picChg chg="add mod">
          <ac:chgData name="Rishav Koirala" userId="485cde02-8ed5-43e9-8857-f9a750fa81d7" providerId="ADAL" clId="{3006B443-6729-4984-B3E5-EFDE91212A25}" dt="2023-03-25T09:31:21.561" v="403" actId="1076"/>
          <ac:picMkLst>
            <pc:docMk/>
            <pc:sldMk cId="1007709079" sldId="263"/>
            <ac:picMk id="8198" creationId="{2627AB39-1104-48A9-AF4D-C2619F9A99B3}"/>
          </ac:picMkLst>
        </pc:picChg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738678520" sldId="264"/>
        </pc:sldMkLst>
        <pc:spChg chg="mod">
          <ac:chgData name="Rishav Koirala" userId="485cde02-8ed5-43e9-8857-f9a750fa81d7" providerId="ADAL" clId="{3006B443-6729-4984-B3E5-EFDE91212A25}" dt="2023-03-25T09:13:55.697" v="331" actId="20577"/>
          <ac:spMkLst>
            <pc:docMk/>
            <pc:sldMk cId="738678520" sldId="264"/>
            <ac:spMk id="2" creationId="{0937907A-EEDD-4B83-A41E-11E6FBAE139A}"/>
          </ac:spMkLst>
        </pc:spChg>
        <pc:spChg chg="add del mod">
          <ac:chgData name="Rishav Koirala" userId="485cde02-8ed5-43e9-8857-f9a750fa81d7" providerId="ADAL" clId="{3006B443-6729-4984-B3E5-EFDE91212A25}" dt="2023-03-25T09:14:07.326" v="335"/>
          <ac:spMkLst>
            <pc:docMk/>
            <pc:sldMk cId="738678520" sldId="264"/>
            <ac:spMk id="4" creationId="{068681C1-B40B-4ED4-AFCC-0B9550ABEF9C}"/>
          </ac:spMkLst>
        </pc:spChg>
        <pc:spChg chg="add del">
          <ac:chgData name="Rishav Koirala" userId="485cde02-8ed5-43e9-8857-f9a750fa81d7" providerId="ADAL" clId="{3006B443-6729-4984-B3E5-EFDE91212A25}" dt="2023-03-25T09:22:20.201" v="365"/>
          <ac:spMkLst>
            <pc:docMk/>
            <pc:sldMk cId="738678520" sldId="264"/>
            <ac:spMk id="5" creationId="{FB267EE3-E063-48CA-A20F-2539E6AEB07A}"/>
          </ac:spMkLst>
        </pc:spChg>
        <pc:picChg chg="add mod">
          <ac:chgData name="Rishav Koirala" userId="485cde02-8ed5-43e9-8857-f9a750fa81d7" providerId="ADAL" clId="{3006B443-6729-4984-B3E5-EFDE91212A25}" dt="2023-03-25T09:14:50.510" v="344" actId="1076"/>
          <ac:picMkLst>
            <pc:docMk/>
            <pc:sldMk cId="738678520" sldId="264"/>
            <ac:picMk id="8" creationId="{669D5C8D-28B0-4CDB-AF70-CE60B0DECE94}"/>
          </ac:picMkLst>
        </pc:picChg>
        <pc:picChg chg="del">
          <ac:chgData name="Rishav Koirala" userId="485cde02-8ed5-43e9-8857-f9a750fa81d7" providerId="ADAL" clId="{3006B443-6729-4984-B3E5-EFDE91212A25}" dt="2023-03-25T09:13:57.602" v="332" actId="478"/>
          <ac:picMkLst>
            <pc:docMk/>
            <pc:sldMk cId="738678520" sldId="264"/>
            <ac:picMk id="12" creationId="{3619FA94-0030-4B0E-86B0-1DB1B8F3F895}"/>
          </ac:picMkLst>
        </pc:picChg>
        <pc:picChg chg="del">
          <ac:chgData name="Rishav Koirala" userId="485cde02-8ed5-43e9-8857-f9a750fa81d7" providerId="ADAL" clId="{3006B443-6729-4984-B3E5-EFDE91212A25}" dt="2023-03-25T09:14:01.816" v="333" actId="478"/>
          <ac:picMkLst>
            <pc:docMk/>
            <pc:sldMk cId="738678520" sldId="264"/>
            <ac:picMk id="13" creationId="{277CFE50-AE4F-46A4-803E-90652F013217}"/>
          </ac:picMkLst>
        </pc:picChg>
        <pc:picChg chg="del">
          <ac:chgData name="Rishav Koirala" userId="485cde02-8ed5-43e9-8857-f9a750fa81d7" providerId="ADAL" clId="{3006B443-6729-4984-B3E5-EFDE91212A25}" dt="2023-03-25T09:14:02.305" v="334" actId="478"/>
          <ac:picMkLst>
            <pc:docMk/>
            <pc:sldMk cId="738678520" sldId="264"/>
            <ac:picMk id="5122" creationId="{FD86055D-CA9F-4F09-8238-D7B869FCAEDE}"/>
          </ac:picMkLst>
        </pc:picChg>
        <pc:picChg chg="add mod">
          <ac:chgData name="Rishav Koirala" userId="485cde02-8ed5-43e9-8857-f9a750fa81d7" providerId="ADAL" clId="{3006B443-6729-4984-B3E5-EFDE91212A25}" dt="2023-03-25T09:22:00.157" v="361" actId="1076"/>
          <ac:picMkLst>
            <pc:docMk/>
            <pc:sldMk cId="738678520" sldId="264"/>
            <ac:picMk id="6146" creationId="{7601EC98-B5F7-4162-B3B8-826084820CA5}"/>
          </ac:picMkLst>
        </pc:picChg>
        <pc:picChg chg="add del mod">
          <ac:chgData name="Rishav Koirala" userId="485cde02-8ed5-43e9-8857-f9a750fa81d7" providerId="ADAL" clId="{3006B443-6729-4984-B3E5-EFDE91212A25}" dt="2023-03-25T09:20:33.679" v="349" actId="478"/>
          <ac:picMkLst>
            <pc:docMk/>
            <pc:sldMk cId="738678520" sldId="264"/>
            <ac:picMk id="6148" creationId="{7F06B5AB-D138-4587-B86F-495CF26D5652}"/>
          </ac:picMkLst>
        </pc:picChg>
        <pc:picChg chg="add mod">
          <ac:chgData name="Rishav Koirala" userId="485cde02-8ed5-43e9-8857-f9a750fa81d7" providerId="ADAL" clId="{3006B443-6729-4984-B3E5-EFDE91212A25}" dt="2023-03-25T09:27:48.009" v="377" actId="1076"/>
          <ac:picMkLst>
            <pc:docMk/>
            <pc:sldMk cId="738678520" sldId="264"/>
            <ac:picMk id="6150" creationId="{1881A2AD-6798-4CE2-9ADA-0CA21AEE754C}"/>
          </ac:picMkLst>
        </pc:picChg>
        <pc:picChg chg="add del mod">
          <ac:chgData name="Rishav Koirala" userId="485cde02-8ed5-43e9-8857-f9a750fa81d7" providerId="ADAL" clId="{3006B443-6729-4984-B3E5-EFDE91212A25}" dt="2023-03-25T09:22:38.350" v="366" actId="478"/>
          <ac:picMkLst>
            <pc:docMk/>
            <pc:sldMk cId="738678520" sldId="264"/>
            <ac:picMk id="6152" creationId="{500C2E19-C49B-4BD3-BD7E-41998299A081}"/>
          </ac:picMkLst>
        </pc:picChg>
        <pc:picChg chg="add mod">
          <ac:chgData name="Rishav Koirala" userId="485cde02-8ed5-43e9-8857-f9a750fa81d7" providerId="ADAL" clId="{3006B443-6729-4984-B3E5-EFDE91212A25}" dt="2023-03-25T09:22:42.084" v="369" actId="1076"/>
          <ac:picMkLst>
            <pc:docMk/>
            <pc:sldMk cId="738678520" sldId="264"/>
            <ac:picMk id="6154" creationId="{AC6C35AC-9D3C-45B8-9E35-CBA0902B084B}"/>
          </ac:picMkLst>
        </pc:picChg>
        <pc:picChg chg="add mod">
          <ac:chgData name="Rishav Koirala" userId="485cde02-8ed5-43e9-8857-f9a750fa81d7" providerId="ADAL" clId="{3006B443-6729-4984-B3E5-EFDE91212A25}" dt="2023-03-25T09:23:04.777" v="374" actId="1076"/>
          <ac:picMkLst>
            <pc:docMk/>
            <pc:sldMk cId="738678520" sldId="264"/>
            <ac:picMk id="6156" creationId="{461DD044-2E75-4910-99DF-720377E25499}"/>
          </ac:picMkLst>
        </pc:picChg>
      </pc:sldChg>
      <pc:sldChg chg="add del">
        <pc:chgData name="Rishav Koirala" userId="485cde02-8ed5-43e9-8857-f9a750fa81d7" providerId="ADAL" clId="{3006B443-6729-4984-B3E5-EFDE91212A25}" dt="2023-03-25T07:19:46.639" v="200" actId="2696"/>
        <pc:sldMkLst>
          <pc:docMk/>
          <pc:sldMk cId="2796731701" sldId="264"/>
        </pc:sldMkLst>
      </pc:sldChg>
      <pc:sldChg chg="addSp delSp modSp add modTransition">
        <pc:chgData name="Rishav Koirala" userId="485cde02-8ed5-43e9-8857-f9a750fa81d7" providerId="ADAL" clId="{3006B443-6729-4984-B3E5-EFDE91212A25}" dt="2023-03-25T10:04:27.429" v="456"/>
        <pc:sldMkLst>
          <pc:docMk/>
          <pc:sldMk cId="3525047905" sldId="265"/>
        </pc:sldMkLst>
        <pc:spChg chg="mod">
          <ac:chgData name="Rishav Koirala" userId="485cde02-8ed5-43e9-8857-f9a750fa81d7" providerId="ADAL" clId="{3006B443-6729-4984-B3E5-EFDE91212A25}" dt="2023-03-25T09:28:14.619" v="381" actId="20577"/>
          <ac:spMkLst>
            <pc:docMk/>
            <pc:sldMk cId="3525047905" sldId="265"/>
            <ac:spMk id="2" creationId="{0937907A-EEDD-4B83-A41E-11E6FBAE139A}"/>
          </ac:spMkLst>
        </pc:spChg>
        <pc:picChg chg="del">
          <ac:chgData name="Rishav Koirala" userId="485cde02-8ed5-43e9-8857-f9a750fa81d7" providerId="ADAL" clId="{3006B443-6729-4984-B3E5-EFDE91212A25}" dt="2023-03-25T09:28:17.647" v="382" actId="478"/>
          <ac:picMkLst>
            <pc:docMk/>
            <pc:sldMk cId="3525047905" sldId="265"/>
            <ac:picMk id="6146" creationId="{7601EC98-B5F7-4162-B3B8-826084820CA5}"/>
          </ac:picMkLst>
        </pc:picChg>
        <pc:picChg chg="del">
          <ac:chgData name="Rishav Koirala" userId="485cde02-8ed5-43e9-8857-f9a750fa81d7" providerId="ADAL" clId="{3006B443-6729-4984-B3E5-EFDE91212A25}" dt="2023-03-25T09:28:46.251" v="388" actId="478"/>
          <ac:picMkLst>
            <pc:docMk/>
            <pc:sldMk cId="3525047905" sldId="265"/>
            <ac:picMk id="6150" creationId="{1881A2AD-6798-4CE2-9ADA-0CA21AEE754C}"/>
          </ac:picMkLst>
        </pc:picChg>
        <pc:picChg chg="del">
          <ac:chgData name="Rishav Koirala" userId="485cde02-8ed5-43e9-8857-f9a750fa81d7" providerId="ADAL" clId="{3006B443-6729-4984-B3E5-EFDE91212A25}" dt="2023-03-25T09:28:18.251" v="383" actId="478"/>
          <ac:picMkLst>
            <pc:docMk/>
            <pc:sldMk cId="3525047905" sldId="265"/>
            <ac:picMk id="6154" creationId="{AC6C35AC-9D3C-45B8-9E35-CBA0902B084B}"/>
          </ac:picMkLst>
        </pc:picChg>
        <pc:picChg chg="mod">
          <ac:chgData name="Rishav Koirala" userId="485cde02-8ed5-43e9-8857-f9a750fa81d7" providerId="ADAL" clId="{3006B443-6729-4984-B3E5-EFDE91212A25}" dt="2023-03-25T09:28:20.296" v="384" actId="1076"/>
          <ac:picMkLst>
            <pc:docMk/>
            <pc:sldMk cId="3525047905" sldId="265"/>
            <ac:picMk id="6156" creationId="{461DD044-2E75-4910-99DF-720377E25499}"/>
          </ac:picMkLst>
        </pc:picChg>
        <pc:picChg chg="add mod">
          <ac:chgData name="Rishav Koirala" userId="485cde02-8ed5-43e9-8857-f9a750fa81d7" providerId="ADAL" clId="{3006B443-6729-4984-B3E5-EFDE91212A25}" dt="2023-03-25T09:28:43.217" v="387" actId="1076"/>
          <ac:picMkLst>
            <pc:docMk/>
            <pc:sldMk cId="3525047905" sldId="265"/>
            <ac:picMk id="7170" creationId="{478A57DF-B6AF-4115-A7F5-84F58C2C8149}"/>
          </ac:picMkLst>
        </pc:picChg>
        <pc:picChg chg="add mod">
          <ac:chgData name="Rishav Koirala" userId="485cde02-8ed5-43e9-8857-f9a750fa81d7" providerId="ADAL" clId="{3006B443-6729-4984-B3E5-EFDE91212A25}" dt="2023-03-25T09:29:41.489" v="392" actId="1076"/>
          <ac:picMkLst>
            <pc:docMk/>
            <pc:sldMk cId="3525047905" sldId="265"/>
            <ac:picMk id="7172" creationId="{3D54FBE8-5FDB-4A31-9BF9-99FE99442A55}"/>
          </ac:picMkLst>
        </pc:picChg>
      </pc:sldChg>
      <pc:sldMasterChg chg="modTransition modSldLayout">
        <pc:chgData name="Rishav Koirala" userId="485cde02-8ed5-43e9-8857-f9a750fa81d7" providerId="ADAL" clId="{3006B443-6729-4984-B3E5-EFDE91212A25}" dt="2023-03-25T10:04:27.429" v="456"/>
        <pc:sldMasterMkLst>
          <pc:docMk/>
          <pc:sldMasterMk cId="274998303" sldId="2147483672"/>
        </pc:sldMasterMkLst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3946180889" sldId="2147483649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3148422577" sldId="2147483673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2714114169" sldId="2147483674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1883732746" sldId="2147483675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2887126884" sldId="2147483676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661358633" sldId="2147483677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3434724666" sldId="2147483678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4272344682" sldId="2147483679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1760561397" sldId="2147483680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986536063" sldId="2147483681"/>
          </pc:sldLayoutMkLst>
        </pc:sldLayoutChg>
        <pc:sldLayoutChg chg="modTransition">
          <pc:chgData name="Rishav Koirala" userId="485cde02-8ed5-43e9-8857-f9a750fa81d7" providerId="ADAL" clId="{3006B443-6729-4984-B3E5-EFDE91212A25}" dt="2023-03-25T10:04:27.429" v="456"/>
          <pc:sldLayoutMkLst>
            <pc:docMk/>
            <pc:sldMasterMk cId="274998303" sldId="2147483648"/>
            <pc:sldLayoutMk cId="1423378374" sldId="214748368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9121-CE68-43D7-BE59-8883AC481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DF104-AE68-44DA-9FD2-131617523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FE490-D3AD-47B7-AAA8-1D6141EB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F2B08-479D-45A0-8445-6F9FA125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A898-45F8-4ECD-B9BB-DBBCC2CF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3764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49D-D1AC-456E-86EC-607ED26C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A4BC3-5079-46E4-BDDB-CA2FCB8F4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6FF25-9B92-45FB-9BFF-CCF4807B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20C67-9EEE-4CB0-894B-D0127F65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FB71-101F-47E9-8DC6-4C266D55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4328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AAC79-C3E4-453C-95D3-CCB2CAE6E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D128C-DCB2-4ABD-9183-FE3BF3B20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80EE-70FF-435F-BB04-7343A1A8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FEC55-78BC-4BCF-A394-CB059305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408E-2BFD-40DA-9FF5-EFA59E29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542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E4D7-8F47-4719-8EF0-4F0CD0B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1D80-8336-4F5C-8448-1266997C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4563C-A842-4E59-8BB7-52D5FD21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0248-F551-4FC7-BAD7-619F26C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3ED1-FB2C-4382-BC2F-863B5584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B34D-1165-4504-B59A-B5C250D6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9CF04-406C-4974-8E3E-5EDB97BB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A83C0-3B7C-4E1C-9AEB-1A47D05F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695C-F466-4D5B-866A-7744E728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3BB4-7339-4694-AF82-7EA6D0A2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14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5EA2-83ED-44DE-8301-4BC264CE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DA6C-5E05-44D5-8B62-3650313BD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88D47-7EEF-434C-B9DF-1747419B4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07718-2F6F-4140-8425-3F877CF6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DC11E-BCB8-4D0A-82E0-803DC122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C5AC-542D-4F1D-99F6-9D1AE21D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2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EEC-D23A-4D5B-944F-B3393A61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F2A98-220B-4861-A0BE-EA7B53CE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33A7-300F-4BF7-A941-D6E95722F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B32C6-D3A2-478D-B823-C2FC0E04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17513-9C3A-4E53-A07A-403516556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F6136-8DE6-4AC7-9B34-FAD8F0A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80015-F70D-4171-8102-D84F8878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4F8EA-3078-478B-9343-93C20232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2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7CE3-09FB-4AD6-8930-30A11822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9451A-AB19-43CC-BDE7-3D2B2DED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CADA0-EEAA-41BB-A618-4BC53204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68BEE-0940-43B9-9B80-AD792438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58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76FB7-E389-46FA-8732-BBE3E5E2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13465-8C8C-4A5D-83F2-2101B043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D121-8AEE-48D6-9837-7762EA29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2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5373-D60D-4B08-8B18-6BF92A2F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19EA-CE98-4A6F-8EC4-86A6CA26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6DFEE-AF25-4035-AEC8-F009BFE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20AED-CDC2-4414-9A7C-1BF2EB2D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174E2-FA92-446B-B74E-9EC89AF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B7A0C-E09E-4040-9137-0B83DEA3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4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7CA7-CC52-4E5F-BFF6-25D3A9E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63DBF-9160-4A1D-8570-7B8C768DD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F18C6-EA3E-435D-B045-772C147ED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758E-8419-485F-8946-F01824A2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6F569-A271-4581-8FAD-F5B384BF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0FA4-8034-4CDE-A9F8-FEFCCA05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6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E4D7-8F47-4719-8EF0-4F0CD0B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1D80-8336-4F5C-8448-1266997C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4563C-A842-4E59-8BB7-52D5FD21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0248-F551-4FC7-BAD7-619F26C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3ED1-FB2C-4382-BC2F-863B5584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3088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49D-D1AC-456E-86EC-607ED26C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A4BC3-5079-46E4-BDDB-CA2FCB8F4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6FF25-9B92-45FB-9BFF-CCF4807B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20C67-9EEE-4CB0-894B-D0127F65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FB71-101F-47E9-8DC6-4C266D55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36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AAC79-C3E4-453C-95D3-CCB2CAE6E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D128C-DCB2-4ABD-9183-FE3BF3B20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80EE-70FF-435F-BB04-7343A1A8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FEC55-78BC-4BCF-A394-CB059305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408E-2BFD-40DA-9FF5-EFA59E29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B34D-1165-4504-B59A-B5C250D6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9CF04-406C-4974-8E3E-5EDB97BB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A83C0-3B7C-4E1C-9AEB-1A47D05F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695C-F466-4D5B-866A-7744E728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3BB4-7339-4694-AF82-7EA6D0A2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68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5EA2-83ED-44DE-8301-4BC264CE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DA6C-5E05-44D5-8B62-3650313BD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88D47-7EEF-434C-B9DF-1747419B4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07718-2F6F-4140-8425-3F877CF6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DC11E-BCB8-4D0A-82E0-803DC122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C5AC-542D-4F1D-99F6-9D1AE21D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2417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EEC-D23A-4D5B-944F-B3393A61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F2A98-220B-4861-A0BE-EA7B53CE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33A7-300F-4BF7-A941-D6E95722F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B32C6-D3A2-478D-B823-C2FC0E04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17513-9C3A-4E53-A07A-403516556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F6136-8DE6-4AC7-9B34-FAD8F0A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80015-F70D-4171-8102-D84F8878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4F8EA-3078-478B-9343-93C20232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3653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7CE3-09FB-4AD6-8930-30A11822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9451A-AB19-43CC-BDE7-3D2B2DED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CADA0-EEAA-41BB-A618-4BC53204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68BEE-0940-43B9-9B80-AD792438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80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76FB7-E389-46FA-8732-BBE3E5E2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13465-8C8C-4A5D-83F2-2101B043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D121-8AEE-48D6-9837-7762EA29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329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5373-D60D-4B08-8B18-6BF92A2F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19EA-CE98-4A6F-8EC4-86A6CA26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6DFEE-AF25-4035-AEC8-F009BFE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20AED-CDC2-4414-9A7C-1BF2EB2D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174E2-FA92-446B-B74E-9EC89AF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B7A0C-E09E-4040-9137-0B83DEA3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16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7CA7-CC52-4E5F-BFF6-25D3A9E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63DBF-9160-4A1D-8570-7B8C768DD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F18C6-EA3E-435D-B045-772C147ED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758E-8419-485F-8946-F01824A2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6F569-A271-4581-8FAD-F5B384BF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0FA4-8034-4CDE-A9F8-FEFCCA05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130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55F7A-53EF-4129-A49C-EE377BBD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B597D-8A31-4FDF-A27E-DACDC6249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F5ECA-0141-4798-B485-4D831FBEB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7E6D-2A74-4E43-8C9C-2262EBC94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4C81-6FA8-4056-956F-5B8B7763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55F7A-53EF-4129-A49C-EE377BBD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B597D-8A31-4FDF-A27E-DACDC6249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F5ECA-0141-4798-B485-4D831FBEB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0907-1FE2-4A6A-A600-7024053BA7F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7E6D-2A74-4E43-8C9C-2262EBC94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4C81-6FA8-4056-956F-5B8B7763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3324-3CB2-4B36-8773-B2941F5A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E763-FE09-4853-BDE5-1D64B4A4A5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Critical Point of a 2D Ising Honeycomb</a:t>
            </a:r>
            <a:br>
              <a:rPr lang="en-US"/>
            </a:br>
            <a:r>
              <a:rPr lang="en-US"/>
              <a:t>Lattice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7246D-B40D-47FA-AEBA-62AB9AA6E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4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Rishav</a:t>
            </a:r>
            <a:r>
              <a:rPr lang="en-US" dirty="0"/>
              <a:t> </a:t>
            </a:r>
            <a:r>
              <a:rPr lang="en-US" dirty="0" err="1"/>
              <a:t>Koirala</a:t>
            </a:r>
            <a:r>
              <a:rPr lang="en-US" dirty="0"/>
              <a:t>, Haotian Song</a:t>
            </a:r>
          </a:p>
          <a:p>
            <a:endParaRPr lang="en-US" dirty="0"/>
          </a:p>
          <a:p>
            <a:r>
              <a:rPr lang="en-US" dirty="0"/>
              <a:t>Project Presentation</a:t>
            </a:r>
            <a:br>
              <a:rPr lang="en-US" dirty="0"/>
            </a:br>
            <a:r>
              <a:rPr lang="en-US" dirty="0"/>
              <a:t>PC5202 Advanced Statistical Mechanics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692A7-3686-4ACF-8F15-AA49E64A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7"/>
          <a:stretch/>
        </p:blipFill>
        <p:spPr>
          <a:xfrm>
            <a:off x="10241155" y="5065988"/>
            <a:ext cx="1460117" cy="147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421BA-E487-48A1-82FC-4F2F5C9F60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3" y="449232"/>
            <a:ext cx="1935453" cy="134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CADA0-E331-4486-BB70-901B9E2365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942" y="449232"/>
            <a:ext cx="1730293" cy="1629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1E095-619F-4E9A-9907-3CFD1C86AA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1" y="4733237"/>
            <a:ext cx="2485343" cy="18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40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537F-846D-BBCE-A76F-2D7F7899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transformation to a brick lattice</a:t>
            </a:r>
          </a:p>
        </p:txBody>
      </p:sp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D6B0E381-256C-1973-5DAB-2295CF9D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211570" cy="3683960"/>
          </a:xfrm>
        </p:spPr>
      </p:pic>
      <p:sp>
        <p:nvSpPr>
          <p:cNvPr id="5" name="TextBox 4"/>
          <p:cNvSpPr txBox="1"/>
          <p:nvPr/>
        </p:nvSpPr>
        <p:spPr>
          <a:xfrm>
            <a:off x="1008647" y="216411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8457" y="242774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5693" y="216411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9663" y="2480596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6899" y="216411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647" y="348007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1089" y="3163595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5693" y="348007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8135" y="321711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36899" y="348007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8647" y="4322971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05090" y="4481213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5693" y="4322971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19663" y="451935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(3,4)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6899" y="4322971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(3,5)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0407" y="222769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60217" y="249132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(1,2)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77453" y="222769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(1,3)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53721" y="2544176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270957" y="222769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(1,5)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70407" y="354365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92849" y="3227175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77453" y="354365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193" y="328069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(2,4)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270957" y="3543659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(2,5)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70407" y="425571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60217" y="4519352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77453" y="425571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(3,3)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53721" y="4572201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(3,4)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0957" y="4255717"/>
            <a:ext cx="81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(3,5)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8200" y="6576454"/>
            <a:ext cx="107598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/>
              <a:t>Wakabayashi, </a:t>
            </a:r>
            <a:r>
              <a:rPr lang="en-SG" sz="1050" err="1"/>
              <a:t>Katsunori</a:t>
            </a:r>
            <a:r>
              <a:rPr lang="en-SG" sz="1050"/>
              <a:t>, </a:t>
            </a:r>
            <a:r>
              <a:rPr lang="en-SG" sz="1050" err="1"/>
              <a:t>Mitsutaka</a:t>
            </a:r>
            <a:r>
              <a:rPr lang="en-SG" sz="1050"/>
              <a:t> Fujita, Hiroshi </a:t>
            </a:r>
            <a:r>
              <a:rPr lang="en-SG" sz="1050" err="1"/>
              <a:t>Ajiki</a:t>
            </a:r>
            <a:r>
              <a:rPr lang="en-SG" sz="1050"/>
              <a:t>, and Manfred </a:t>
            </a:r>
            <a:r>
              <a:rPr lang="en-SG" sz="1050" err="1"/>
              <a:t>Sigrist</a:t>
            </a:r>
            <a:r>
              <a:rPr lang="en-SG" sz="1050"/>
              <a:t> (Mar. 1999). “Electronic and magnetic properties of </a:t>
            </a:r>
            <a:r>
              <a:rPr lang="en-SG" sz="1050" err="1"/>
              <a:t>nanographite</a:t>
            </a:r>
            <a:r>
              <a:rPr lang="en-SG" sz="1050"/>
              <a:t> ribbons”. In: Phys. Rev. B 59 (12), pp. 8271–8282.</a:t>
            </a:r>
          </a:p>
        </p:txBody>
      </p:sp>
    </p:spTree>
    <p:extLst>
      <p:ext uri="{BB962C8B-B14F-4D97-AF65-F5344CB8AC3E}">
        <p14:creationId xmlns:p14="http://schemas.microsoft.com/office/powerpoint/2010/main" val="3597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537F-846D-BBCE-A76F-2D7F7899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transformation to a brick lattice</a:t>
            </a:r>
          </a:p>
        </p:txBody>
      </p:sp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D6B0E381-256C-1973-5DAB-2295CF9D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40" y="1521319"/>
            <a:ext cx="7945120" cy="2866308"/>
          </a:xfrm>
        </p:spPr>
      </p:pic>
      <p:sp>
        <p:nvSpPr>
          <p:cNvPr id="51" name="Rectangle 50"/>
          <p:cNvSpPr/>
          <p:nvPr/>
        </p:nvSpPr>
        <p:spPr>
          <a:xfrm>
            <a:off x="1234440" y="6604084"/>
            <a:ext cx="107598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050" dirty="0"/>
              <a:t>Wakabayashi, </a:t>
            </a:r>
            <a:r>
              <a:rPr lang="en-SG" sz="1050" dirty="0" err="1"/>
              <a:t>Katsunori</a:t>
            </a:r>
            <a:r>
              <a:rPr lang="en-SG" sz="1050" dirty="0"/>
              <a:t>, </a:t>
            </a:r>
            <a:r>
              <a:rPr lang="en-SG" sz="1050" dirty="0" err="1"/>
              <a:t>Mitsutaka</a:t>
            </a:r>
            <a:r>
              <a:rPr lang="en-SG" sz="1050" dirty="0"/>
              <a:t> Fujita, Hiroshi </a:t>
            </a:r>
            <a:r>
              <a:rPr lang="en-SG" sz="1050" dirty="0" err="1"/>
              <a:t>Ajiki</a:t>
            </a:r>
            <a:r>
              <a:rPr lang="en-SG" sz="1050" dirty="0"/>
              <a:t>, and Manfred </a:t>
            </a:r>
            <a:r>
              <a:rPr lang="en-SG" sz="1050" dirty="0" err="1"/>
              <a:t>Sigrist</a:t>
            </a:r>
            <a:r>
              <a:rPr lang="en-SG" sz="1050" dirty="0"/>
              <a:t> (Mar. 1999). “Electronic and magnetic properties of </a:t>
            </a:r>
            <a:r>
              <a:rPr lang="en-SG" sz="1050" dirty="0" err="1"/>
              <a:t>nanographite</a:t>
            </a:r>
            <a:r>
              <a:rPr lang="en-SG" sz="1050" dirty="0"/>
              <a:t> ribbons”. In: Phys. Rev. B 59 (12), pp. 8271–8282.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/>
              <p:cNvSpPr/>
              <p:nvPr/>
            </p:nvSpPr>
            <p:spPr>
              <a:xfrm>
                <a:off x="1068960" y="4861467"/>
                <a:ext cx="10054080" cy="1099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𝐸</m:t>
                      </m:r>
                      <m:r>
                        <a:rPr lang="en-US" sz="2800" i="1"/>
                        <m:t>=−</m:t>
                      </m:r>
                      <m:r>
                        <a:rPr lang="en-US" sz="2800" i="1"/>
                        <m:t>𝐽</m:t>
                      </m:r>
                      <m:sSubSup>
                        <m:sSubSupPr>
                          <m:ctrlPr>
                            <a:rPr lang="en-SG" sz="2800" i="1"/>
                          </m:ctrlPr>
                        </m:sSubSupPr>
                        <m:e>
                          <m:r>
                            <a:rPr lang="en-US" sz="2800" i="1"/>
                            <m:t>∑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  <m:r>
                            <a:rPr lang="en-US" sz="2800" i="1"/>
                            <m:t>,</m:t>
                          </m:r>
                          <m:r>
                            <a:rPr lang="en-US" sz="2800" i="1"/>
                            <m:t>𝑗</m:t>
                          </m:r>
                          <m:r>
                            <a:rPr lang="en-US" sz="2800" i="1"/>
                            <m:t>=0</m:t>
                          </m:r>
                        </m:sub>
                        <m:sup>
                          <m:r>
                            <a:rPr lang="en-US" sz="2800" i="1"/>
                            <m:t>𝑁</m:t>
                          </m:r>
                        </m:sup>
                      </m:sSubSup>
                      <m:r>
                        <a:rPr lang="en-US" sz="2800" i="1"/>
                        <m:t> 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800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+1,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,</m:t>
                                </m:r>
                              </m:e>
                              <m:e>
                                <m:r>
                                  <a:rPr lang="en-US" sz="2800" i="1"/>
                                  <m:t>(</m:t>
                                </m:r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+</m:t>
                                </m:r>
                                <m:r>
                                  <a:rPr lang="en-US" sz="2800" i="1"/>
                                  <m:t>𝑗</m:t>
                                </m:r>
                                <m:r>
                                  <a:rPr lang="en-US" sz="2800" i="1"/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1"/>
                                  <m:t>mod</m:t>
                                </m:r>
                                <m:r>
                                  <a:rPr lang="en-US" sz="2800" i="1"/>
                                  <m:t>2=0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−1,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,</m:t>
                                </m:r>
                              </m:e>
                              <m:e>
                                <m:r>
                                  <a:rPr lang="en-US" sz="2800" i="1"/>
                                  <m:t>(</m:t>
                                </m:r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+</m:t>
                                </m:r>
                                <m:r>
                                  <a:rPr lang="en-US" sz="2800" i="1"/>
                                  <m:t>𝑗</m:t>
                                </m:r>
                                <m:r>
                                  <a:rPr lang="en-US" sz="2800" i="1"/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1"/>
                                  <m:t>mod</m:t>
                                </m:r>
                                <m:r>
                                  <a:rPr lang="en-US" sz="2800" i="1"/>
                                  <m:t>2=1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i="1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60" y="4861467"/>
                <a:ext cx="10054080" cy="1099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6806378" y="4522000"/>
            <a:ext cx="947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Right</a:t>
            </a:r>
            <a:endParaRPr lang="en-SG" sz="2800" i="1" dirty="0"/>
          </a:p>
        </p:txBody>
      </p:sp>
      <p:sp>
        <p:nvSpPr>
          <p:cNvPr id="25" name="Rectangle 24"/>
          <p:cNvSpPr/>
          <p:nvPr/>
        </p:nvSpPr>
        <p:spPr>
          <a:xfrm>
            <a:off x="3405029" y="4523145"/>
            <a:ext cx="1265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Bottom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58073" y="4502383"/>
            <a:ext cx="697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Top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8836" y="5820875"/>
            <a:ext cx="73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Left</a:t>
            </a:r>
            <a:endParaRPr lang="en-SG" sz="2800" i="1" dirty="0"/>
          </a:p>
        </p:txBody>
      </p:sp>
      <p:sp>
        <p:nvSpPr>
          <p:cNvPr id="58" name="Rectangle 57"/>
          <p:cNvSpPr/>
          <p:nvPr/>
        </p:nvSpPr>
        <p:spPr>
          <a:xfrm>
            <a:off x="3405028" y="5820876"/>
            <a:ext cx="1265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Bottom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58073" y="5820876"/>
            <a:ext cx="697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i="1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4158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Numerical solution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38200" y="2337002"/>
                <a:ext cx="5112105" cy="3680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For honeycomb lattice</a:t>
                </a:r>
                <a:r>
                  <a:rPr lang="en-SG" sz="2800" i="1" dirty="0" smtClean="0"/>
                  <a:t>: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/>
                          </m:ctrlPr>
                        </m:sSupPr>
                        <m:e>
                          <m:r>
                            <a:rPr lang="en-SG" sz="2800" i="1"/>
                            <m:t>𝑇</m:t>
                          </m:r>
                        </m:e>
                        <m:sup>
                          <m:r>
                            <a:rPr lang="en-SG" sz="2800" i="1"/>
                            <m:t>∗</m:t>
                          </m:r>
                        </m:sup>
                      </m:sSup>
                      <m:r>
                        <a:rPr lang="en-SG" sz="2800" i="1"/>
                        <m:t>≃0.379663</m:t>
                      </m:r>
                      <m:f>
                        <m:fPr>
                          <m:ctrlPr>
                            <a:rPr lang="en-SG" sz="2800" i="1"/>
                          </m:ctrlPr>
                        </m:fPr>
                        <m:num>
                          <m:r>
                            <a:rPr lang="en-SG" sz="2800" i="1"/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𝑘</m:t>
                              </m:r>
                            </m:e>
                            <m:sub>
                              <m:r>
                                <a:rPr lang="en-SG" sz="2800" i="1"/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Near the critical temperature: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i="1"/>
                          </m:ctrlPr>
                        </m:sSubPr>
                        <m:e>
                          <m:r>
                            <a:rPr lang="en-SG" sz="2800" i="1"/>
                            <m:t>𝐶</m:t>
                          </m:r>
                        </m:e>
                        <m:sub>
                          <m:r>
                            <a:rPr lang="en-SG" sz="2800" i="1"/>
                            <m:t>𝑐</m:t>
                          </m:r>
                        </m:sub>
                      </m:sSub>
                      <m:r>
                        <a:rPr lang="en-SG" sz="2800" i="1"/>
                        <m:t>=</m:t>
                      </m:r>
                      <m:sSub>
                        <m:sSubPr>
                          <m:ctrlPr>
                            <a:rPr lang="en-SG" sz="28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sz="2800" i="1"/>
                            <m:t>lim</m:t>
                          </m:r>
                        </m:e>
                        <m:sub>
                          <m:r>
                            <a:rPr lang="en-SG" sz="2800" i="1"/>
                            <m:t>𝑇</m:t>
                          </m:r>
                          <m:r>
                            <a:rPr lang="en-SG" sz="2800" i="1"/>
                            <m:t>→</m:t>
                          </m:r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𝑇</m:t>
                              </m:r>
                            </m:e>
                            <m:sub>
                              <m:r>
                                <a:rPr lang="en-SG" sz="2800" i="1"/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SG" sz="2800" i="1"/>
                        <m:t> 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/>
                          </m:ctrlPr>
                        </m:dPr>
                        <m:e>
                          <m:r>
                            <a:rPr lang="en-SG" sz="2800" i="1"/>
                            <m:t>−</m:t>
                          </m:r>
                          <m:f>
                            <m:fPr>
                              <m:ctrlPr>
                                <a:rPr lang="en-SG" sz="2800" i="1"/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SG" sz="2800" i="1"/>
                                  </m:ctrlPr>
                                </m:dPr>
                                <m:e>
                                  <m:r>
                                    <a:rPr lang="en-SG" sz="2800" i="1"/>
                                    <m:t>𝐶</m:t>
                                  </m:r>
                                  <m:r>
                                    <a:rPr lang="en-SG" sz="2800" i="1"/>
                                    <m:t>(</m:t>
                                  </m:r>
                                  <m:r>
                                    <a:rPr lang="en-SG" sz="2800" i="1"/>
                                    <m:t>𝑇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SG" sz="2800" i="1"/>
                                  </m:ctrlPr>
                                </m:sSubPr>
                                <m:e>
                                  <m:r>
                                    <a:rPr lang="en-SG" sz="2800" i="1"/>
                                    <m:t>𝑘</m:t>
                                  </m:r>
                                </m:e>
                                <m:sub>
                                  <m:r>
                                    <a:rPr lang="en-SG" sz="2800" i="1"/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SG" sz="2800" i="1"/>
                                <m:t>l</m:t>
                              </m:r>
                              <m:func>
                                <m:funcPr>
                                  <m:ctrlPr>
                                    <a:rPr lang="en-SG" sz="28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800" i="1"/>
                                    <m:t>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SG" sz="2800" i="1"/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SG" sz="2800" i="1"/>
                                          </m:ctrlPr>
                                        </m:dPr>
                                        <m:e>
                                          <m:r>
                                            <a:rPr lang="en-SG" sz="2800" i="1"/>
                                            <m:t>𝑇</m:t>
                                          </m:r>
                                          <m:r>
                                            <a:rPr lang="en-SG" sz="2800" i="1"/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G" sz="28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G" sz="2800" i="1"/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G" sz="2800" i="1"/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SG" sz="2800" i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7002"/>
                <a:ext cx="5112105" cy="3680623"/>
              </a:xfrm>
              <a:prstGeom prst="rect">
                <a:avLst/>
              </a:prstGeom>
              <a:blipFill>
                <a:blip r:embed="rId2"/>
                <a:stretch>
                  <a:fillRect l="-2148" t="-26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51" y="1359134"/>
            <a:ext cx="6401693" cy="4915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1744" y="6569444"/>
            <a:ext cx="11811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 err="1" smtClean="0"/>
              <a:t>Houtappel</a:t>
            </a:r>
            <a:r>
              <a:rPr lang="en-US" sz="1050" dirty="0" smtClean="0"/>
              <a:t>, Raymond Marie Ferdinand (1950). “Order-disorder in hexagonal lattices”. In </a:t>
            </a:r>
            <a:r>
              <a:rPr lang="en-US" sz="1050" dirty="0" err="1" smtClean="0"/>
              <a:t>Physica</a:t>
            </a:r>
            <a:r>
              <a:rPr lang="en-US" sz="1050" dirty="0" smtClean="0"/>
              <a:t> 16.5, pp. 425–455.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11559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Monte Carlo Method</a:t>
            </a:r>
            <a:endParaRPr lang="en-SG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FB7AFD1-8D70-41F0-84C3-1D6153165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3" y="2249512"/>
            <a:ext cx="4544577" cy="32796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1690688"/>
                <a:ext cx="5682673" cy="45163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Flip a random trial spin 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Find its </a:t>
                </a:r>
                <a:r>
                  <a:rPr lang="en-US" sz="2800" i="1" dirty="0" err="1"/>
                  <a:t>neighbours</a:t>
                </a:r>
                <a:endParaRPr lang="en-US" sz="2800" i="1" dirty="0"/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Calculate the energy change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𝛿</m:t>
                      </m:r>
                      <m:r>
                        <a:rPr lang="en-US" sz="2800" i="1"/>
                        <m:t>𝐸</m:t>
                      </m:r>
                      <m:r>
                        <a:rPr lang="en-SG" sz="2800" i="1"/>
                        <m:t>=−</m:t>
                      </m:r>
                      <m:r>
                        <a:rPr lang="en-SG" sz="2800" i="1"/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sz="2800" i="1"/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SG" sz="2800" i="1"/>
                            <m:t>𝑛𝑒𝑖𝑔h𝑏𝑜𝑢𝑟𝑠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𝑠</m:t>
                              </m:r>
                            </m:e>
                            <m:sub>
                              <m:r>
                                <a:rPr lang="en-SG" sz="2800" i="1"/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𝑠</m:t>
                              </m:r>
                            </m:e>
                            <m:sub>
                              <m:r>
                                <a:rPr lang="en-SG" sz="2800" i="1"/>
                                <m:t>𝑖</m:t>
                              </m:r>
                              <m:r>
                                <a:rPr lang="en-SG" sz="2800" i="1"/>
                                <m:t>,</m:t>
                              </m:r>
                              <m:r>
                                <a:rPr lang="en-SG" sz="2800" i="1"/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Calculate the probability of the flipping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i="1"/>
                          </m:ctrlPr>
                        </m:sSubPr>
                        <m:e>
                          <m:r>
                            <a:rPr lang="en-US" sz="2800" i="1"/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i="1"/>
                            <m:t>flip</m:t>
                          </m:r>
                          <m:r>
                            <m:rPr>
                              <m:nor/>
                            </m:rPr>
                            <a:rPr lang="en-US" sz="2800" i="1"/>
                            <m:t> </m:t>
                          </m:r>
                        </m:sub>
                      </m:sSub>
                      <m:r>
                        <a:rPr lang="en-US" sz="2800" i="1"/>
                        <m:t>=</m:t>
                      </m:r>
                      <m:r>
                        <m:rPr>
                          <m:sty m:val="p"/>
                        </m:rPr>
                        <a:rPr lang="en-US" sz="2800" i="1"/>
                        <m:t>min</m:t>
                      </m:r>
                      <m:r>
                        <a:rPr lang="en-US" sz="2800" i="1"/>
                        <m:t>[</m:t>
                      </m:r>
                      <m:r>
                        <m:rPr>
                          <m:sty m:val="p"/>
                        </m:rPr>
                        <a:rPr lang="en-US" sz="2800" i="1"/>
                        <m:t>exp</m:t>
                      </m:r>
                      <m:r>
                        <a:rPr lang="en-US" sz="2800" i="1"/>
                        <m:t>(−</m:t>
                      </m:r>
                      <m:r>
                        <a:rPr lang="en-US" sz="2800" i="1"/>
                        <m:t>𝛽𝛿</m:t>
                      </m:r>
                      <m:r>
                        <a:rPr lang="en-US" sz="2800" i="1"/>
                        <m:t>𝐸</m:t>
                      </m:r>
                      <m:r>
                        <a:rPr lang="en-US" sz="2800" i="1"/>
                        <m:t>),1]</m:t>
                      </m:r>
                    </m:oMath>
                  </m:oMathPara>
                </a14:m>
                <a:endParaRPr lang="en-SG" sz="2800" i="1" dirty="0"/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Flip (keep) the spin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82673" cy="4516365"/>
              </a:xfrm>
              <a:prstGeom prst="rect">
                <a:avLst/>
              </a:prstGeom>
              <a:blipFill>
                <a:blip r:embed="rId3"/>
                <a:stretch>
                  <a:fillRect l="-1931" t="-2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8414327" y="4068639"/>
            <a:ext cx="258618" cy="26785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8405091" y="3454399"/>
            <a:ext cx="258618" cy="26785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>
            <a:off x="8952059" y="3140364"/>
            <a:ext cx="258618" cy="26785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/>
          <p:cNvSpPr/>
          <p:nvPr/>
        </p:nvSpPr>
        <p:spPr>
          <a:xfrm>
            <a:off x="7858123" y="3140363"/>
            <a:ext cx="258618" cy="26785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221744" y="6569444"/>
            <a:ext cx="11811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 smtClean="0"/>
              <a:t>The simulation codes are available </a:t>
            </a:r>
            <a:r>
              <a:rPr lang="en-US" sz="1050" dirty="0"/>
              <a:t>at </a:t>
            </a:r>
            <a:r>
              <a:rPr lang="en-US" sz="1050" dirty="0" smtClean="0"/>
              <a:t>https://github.com/wonderingmark123/Ising-Model-Honeycomb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37618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Monte Carlo Method</a:t>
            </a:r>
            <a:endParaRPr lang="en-SG" dirty="0"/>
          </a:p>
        </p:txBody>
      </p:sp>
      <p:pic>
        <p:nvPicPr>
          <p:cNvPr id="9" name="my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3367" y="1690688"/>
            <a:ext cx="5080433" cy="4553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38200" y="2620743"/>
                <a:ext cx="4907281" cy="280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sz="2800" i="1"/>
                      <m:t>~500</m:t>
                    </m:r>
                  </m:oMath>
                </a14:m>
                <a:r>
                  <a:rPr lang="en-SG" sz="2800" i="1" dirty="0"/>
                  <a:t> iterations per second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Simulation at the 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/>
                        </m:ctrlPr>
                      </m:sSupPr>
                      <m:e>
                        <m:r>
                          <a:rPr lang="en-SG" sz="2800" i="1"/>
                          <m:t>𝑇</m:t>
                        </m:r>
                      </m:e>
                      <m:sup>
                        <m:r>
                          <a:rPr lang="en-SG" sz="2800" i="1"/>
                          <m:t>∗</m:t>
                        </m:r>
                      </m:sup>
                    </m:sSup>
                  </m:oMath>
                </a14:m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Randomly distributed in the beginning.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Cluster are forming</a:t>
                </a:r>
                <a:endParaRPr lang="en-SG" sz="28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20743"/>
                <a:ext cx="4907281" cy="2803844"/>
              </a:xfrm>
              <a:prstGeom prst="rect">
                <a:avLst/>
              </a:prstGeom>
              <a:blipFill>
                <a:blip r:embed="rId5"/>
                <a:stretch>
                  <a:fillRect l="-2236" t="-3696" r="-870" b="-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Monte Carlo Method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01530" cy="30290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3636" y="4719782"/>
            <a:ext cx="304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0 iteration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Initial</a:t>
            </a:r>
            <a:r>
              <a:rPr lang="en-US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condition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25818" y="4719782"/>
                <a:ext cx="3103417" cy="374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/>
                      <m:t>3×</m:t>
                    </m:r>
                    <m:sSup>
                      <m:sSupPr>
                        <m:ctrlPr>
                          <a:rPr lang="en-SG" i="1"/>
                        </m:ctrlPr>
                      </m:sSupPr>
                      <m:e>
                        <m:r>
                          <a:rPr lang="en-US"/>
                          <m:t>10</m:t>
                        </m:r>
                      </m:e>
                      <m:sup>
                        <m:r>
                          <a:rPr lang="en-US"/>
                          <m:t>4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iteration</a:t>
                </a:r>
                <a:endParaRPr lang="en-SG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18" y="4719782"/>
                <a:ext cx="3103417" cy="374846"/>
              </a:xfrm>
              <a:prstGeom prst="rect">
                <a:avLst/>
              </a:prstGeom>
              <a:blipFill>
                <a:blip r:embed="rId3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183418" y="4719782"/>
                <a:ext cx="3084946" cy="372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iteration</a:t>
                </a:r>
                <a:endParaRPr lang="en-SG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418" y="4719782"/>
                <a:ext cx="3084946" cy="372410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8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Thermodynamics</a:t>
            </a:r>
            <a:r>
              <a:rPr lang="en-SG"/>
              <a:t> properties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2937132" y="3456952"/>
                <a:ext cx="6317736" cy="225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SG" sz="2800" i="1"/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SG" sz="2800" i="1"/>
                              <m:t>Magnetization</m:t>
                            </m:r>
                          </m:e>
                          <m:e>
                            <m:r>
                              <a:rPr lang="en-US" sz="2800" i="1"/>
                              <m:t>𝑀</m:t>
                            </m:r>
                            <m:r>
                              <a:rPr lang="en-US" sz="2800" i="1"/>
                              <m:t>=</m:t>
                            </m:r>
                            <m:sSubSup>
                              <m:sSubSupPr>
                                <m:ctrlPr>
                                  <a:rPr lang="en-SG" sz="2800" i="1"/>
                                </m:ctrlPr>
                              </m:sSubSupPr>
                              <m:e>
                                <m:r>
                                  <a:rPr lang="en-US" sz="2800" i="1"/>
                                  <m:t>∑</m:t>
                                </m:r>
                              </m:e>
                              <m:sub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,</m:t>
                                </m:r>
                                <m:r>
                                  <a:rPr lang="en-US" sz="2800" i="1"/>
                                  <m:t>𝑗</m:t>
                                </m:r>
                                <m:r>
                                  <a:rPr lang="en-US" sz="2800" i="1"/>
                                  <m:t>=0</m:t>
                                </m:r>
                              </m:sub>
                              <m:sup>
                                <m:r>
                                  <a:rPr lang="en-US" sz="2800" i="1"/>
                                  <m:t>𝑁</m:t>
                                </m:r>
                              </m:sup>
                            </m:sSubSup>
                            <m:r>
                              <a:rPr lang="en-US" sz="2800" i="1"/>
                              <m:t> </m:t>
                            </m:r>
                            <m:sSub>
                              <m:sSubPr>
                                <m:ctrlPr>
                                  <a:rPr lang="en-SG" sz="2800" i="1"/>
                                </m:ctrlPr>
                              </m:sSubPr>
                              <m:e>
                                <m:r>
                                  <a:rPr lang="en-US" sz="2800" i="1"/>
                                  <m:t>𝑠</m:t>
                                </m:r>
                              </m:e>
                              <m:sub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,</m:t>
                                </m:r>
                                <m:r>
                                  <a:rPr lang="en-US" sz="2800" i="1"/>
                                  <m:t>𝑗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SG" sz="2800" i="1"/>
                              <m:t>Specific</m:t>
                            </m:r>
                            <m:r>
                              <a:rPr lang="en-SG" sz="2800" i="1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SG" sz="2800" i="1"/>
                              <m:t>heat</m:t>
                            </m:r>
                          </m:e>
                          <m:e>
                            <m:r>
                              <a:rPr lang="en-SG" sz="2800" i="1"/>
                              <m:t>𝐶</m:t>
                            </m:r>
                            <m:r>
                              <a:rPr lang="en-SG" sz="2800" i="1"/>
                              <m:t>=</m:t>
                            </m:r>
                            <m:f>
                              <m:fPr>
                                <m:ctrlPr>
                                  <a:rPr lang="en-SG" sz="2800" i="1"/>
                                </m:ctrlPr>
                              </m:fPr>
                              <m:num>
                                <m:r>
                                  <a:rPr lang="en-SG" sz="2800" i="1"/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SG" sz="2800" i="1"/>
                                      <m:t>𝑘</m:t>
                                    </m:r>
                                  </m:e>
                                  <m:sub>
                                    <m:r>
                                      <a:rPr lang="en-SG" sz="2800" i="1"/>
                                      <m:t>𝐵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SG" sz="2800" i="1"/>
                                    </m:ctrlPr>
                                  </m:sSupPr>
                                  <m:e>
                                    <m:r>
                                      <a:rPr lang="en-SG" sz="2800" i="1"/>
                                      <m:t>𝑇</m:t>
                                    </m:r>
                                  </m:e>
                                  <m:sup>
                                    <m:r>
                                      <a:rPr lang="en-SG" sz="2800" i="1"/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ctrlPr>
                                  <a:rPr lang="en-SG" sz="2800" i="1"/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SG" sz="2800" i="1"/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SG" sz="2800" i="1"/>
                                        </m:ctrlPr>
                                      </m:sSupPr>
                                      <m:e>
                                        <m:r>
                                          <a:rPr lang="en-SG" sz="2800" i="1"/>
                                          <m:t>𝐸</m:t>
                                        </m:r>
                                      </m:e>
                                      <m:sup>
                                        <m:r>
                                          <a:rPr lang="en-SG" sz="2800" i="1"/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SG" sz="2800" i="1"/>
                                  <m:t>−⟨</m:t>
                                </m:r>
                                <m:r>
                                  <a:rPr lang="en-SG" sz="2800" i="1"/>
                                  <m:t>𝐸</m:t>
                                </m:r>
                                <m:sSup>
                                  <m:sSupPr>
                                    <m:ctrlPr>
                                      <a:rPr lang="en-SG" sz="2800" i="1"/>
                                    </m:ctrlPr>
                                  </m:sSupPr>
                                  <m:e>
                                    <m:r>
                                      <a:rPr lang="en-SG" sz="2800" i="1"/>
                                      <m:t>⟩</m:t>
                                    </m:r>
                                  </m:e>
                                  <m:sup>
                                    <m:r>
                                      <a:rPr lang="en-SG" sz="2800" i="1"/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SG" sz="2800" i="1"/>
                              <m:t>Susceptibility</m:t>
                            </m:r>
                          </m:e>
                          <m:e>
                            <m:r>
                              <a:rPr lang="en-SG" sz="2800" i="1"/>
                              <m:t>𝜒</m:t>
                            </m:r>
                            <m:r>
                              <a:rPr lang="en-SG" sz="2800" i="1"/>
                              <m:t>=</m:t>
                            </m:r>
                            <m:f>
                              <m:fPr>
                                <m:ctrlPr>
                                  <a:rPr lang="en-SG" sz="2800" i="1"/>
                                </m:ctrlPr>
                              </m:fPr>
                              <m:num>
                                <m:r>
                                  <a:rPr lang="en-SG" sz="2800" i="1"/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SG" sz="2800" i="1"/>
                                      <m:t>𝑘</m:t>
                                    </m:r>
                                  </m:e>
                                  <m:sub>
                                    <m:r>
                                      <a:rPr lang="en-SG" sz="2800" i="1"/>
                                      <m:t>𝐵</m:t>
                                    </m:r>
                                  </m:sub>
                                </m:sSub>
                                <m:r>
                                  <a:rPr lang="en-SG" sz="2800" i="1"/>
                                  <m:t>𝑇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SG" sz="2800" i="1"/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SG" sz="2800" i="1"/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SG" sz="2800" i="1"/>
                                        </m:ctrlPr>
                                      </m:sSupPr>
                                      <m:e>
                                        <m:r>
                                          <a:rPr lang="en-SG" sz="2800" i="1"/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SG" sz="2800" i="1"/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SG" sz="2800" i="1"/>
                                  <m:t>−⟨</m:t>
                                </m:r>
                                <m:r>
                                  <a:rPr lang="en-SG" sz="2800" i="1"/>
                                  <m:t>𝑀</m:t>
                                </m:r>
                                <m:sSup>
                                  <m:sSupPr>
                                    <m:ctrlPr>
                                      <a:rPr lang="en-SG" sz="2800" i="1"/>
                                    </m:ctrlPr>
                                  </m:sSupPr>
                                  <m:e>
                                    <m:r>
                                      <a:rPr lang="en-SG" sz="2800" i="1"/>
                                      <m:t>⟩</m:t>
                                    </m:r>
                                  </m:e>
                                  <m:sup>
                                    <m:r>
                                      <a:rPr lang="en-SG" sz="2800" i="1"/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SG" sz="2800" i="1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32" y="3456952"/>
                <a:ext cx="6317736" cy="2250040"/>
              </a:xfrm>
              <a:prstGeom prst="rect">
                <a:avLst/>
              </a:prstGeom>
              <a:blipFill>
                <a:blip r:embed="rId2"/>
                <a:stretch>
                  <a:fillRect t="-35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76300" y="1690688"/>
                <a:ext cx="10439400" cy="1099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𝐸</m:t>
                      </m:r>
                      <m:r>
                        <a:rPr lang="en-US" sz="2800" i="1"/>
                        <m:t>=−</m:t>
                      </m:r>
                      <m:r>
                        <a:rPr lang="en-US" sz="2800" i="1"/>
                        <m:t>𝐽</m:t>
                      </m:r>
                      <m:sSubSup>
                        <m:sSubSupPr>
                          <m:ctrlPr>
                            <a:rPr lang="en-SG" sz="2800" i="1"/>
                          </m:ctrlPr>
                        </m:sSubSupPr>
                        <m:e>
                          <m:r>
                            <a:rPr lang="en-US" sz="2800" i="1"/>
                            <m:t>∑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  <m:r>
                            <a:rPr lang="en-US" sz="2800" i="1"/>
                            <m:t>,</m:t>
                          </m:r>
                          <m:r>
                            <a:rPr lang="en-US" sz="2800" i="1"/>
                            <m:t>𝑗</m:t>
                          </m:r>
                          <m:r>
                            <a:rPr lang="en-US" sz="2800" i="1"/>
                            <m:t>=0</m:t>
                          </m:r>
                        </m:sub>
                        <m:sup>
                          <m:r>
                            <a:rPr lang="en-US" sz="2800" i="1"/>
                            <m:t>𝑁</m:t>
                          </m:r>
                        </m:sup>
                      </m:sSubSup>
                      <m:r>
                        <a:rPr lang="en-US" sz="2800" i="1"/>
                        <m:t> 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800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+1,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,</m:t>
                                </m:r>
                              </m:e>
                              <m:e>
                                <m:r>
                                  <a:rPr lang="en-US" sz="2800" i="1"/>
                                  <m:t>(</m:t>
                                </m:r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+</m:t>
                                </m:r>
                                <m:r>
                                  <a:rPr lang="en-US" sz="2800" i="1"/>
                                  <m:t>𝑗</m:t>
                                </m:r>
                                <m:r>
                                  <a:rPr lang="en-US" sz="2800" i="1"/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1"/>
                                  <m:t>mod</m:t>
                                </m:r>
                                <m:r>
                                  <a:rPr lang="en-US" sz="2800" i="1"/>
                                  <m:t>2=0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  <m:r>
                                      <a:rPr lang="en-US" sz="2800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2800" i="1"/>
                                    </m:ctrlPr>
                                  </m:sSubPr>
                                  <m:e>
                                    <m:r>
                                      <a:rPr lang="en-US" sz="2800" i="1"/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i="1"/>
                                      <m:t>𝑖</m:t>
                                    </m:r>
                                    <m:r>
                                      <a:rPr lang="en-US" sz="2800" i="1"/>
                                      <m:t>−1,</m:t>
                                    </m:r>
                                    <m:r>
                                      <a:rPr lang="en-US" sz="2800" i="1"/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i="1"/>
                                  <m:t>,</m:t>
                                </m:r>
                              </m:e>
                              <m:e>
                                <m:r>
                                  <a:rPr lang="en-US" sz="2800" i="1"/>
                                  <m:t>(</m:t>
                                </m:r>
                                <m:r>
                                  <a:rPr lang="en-US" sz="2800" i="1"/>
                                  <m:t>𝑖</m:t>
                                </m:r>
                                <m:r>
                                  <a:rPr lang="en-US" sz="2800" i="1"/>
                                  <m:t>+</m:t>
                                </m:r>
                                <m:r>
                                  <a:rPr lang="en-US" sz="2800" i="1"/>
                                  <m:t>𝑗</m:t>
                                </m:r>
                                <m:r>
                                  <a:rPr lang="en-US" sz="2800" i="1"/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1"/>
                                  <m:t>mod</m:t>
                                </m:r>
                                <m:r>
                                  <a:rPr lang="en-US" sz="2800" i="1"/>
                                  <m:t>2=1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i="1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690688"/>
                <a:ext cx="10439400" cy="1099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0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Derive the statistical average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59CB3-E35A-50EF-6B76-383A2F62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646" y="1687513"/>
            <a:ext cx="5226319" cy="396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85044-060E-D842-8302-B146BD576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"/>
          <a:stretch/>
        </p:blipFill>
        <p:spPr>
          <a:xfrm>
            <a:off x="469659" y="1687513"/>
            <a:ext cx="5281987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Simulation for honeycomb lattice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38200" y="1649027"/>
                <a:ext cx="5257800" cy="370793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sz="2800" i="1"/>
                      <m:t>30×30</m:t>
                    </m:r>
                  </m:oMath>
                </a14:m>
                <a:r>
                  <a:rPr lang="en-US" sz="2800" i="1" dirty="0"/>
                  <a:t> Lattice size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sz="2800" i="1"/>
                      <m:t>9×</m:t>
                    </m:r>
                    <m:sSup>
                      <m:sSupPr>
                        <m:ctrlPr>
                          <a:rPr lang="en-SG" sz="2800" i="1"/>
                        </m:ctrlPr>
                      </m:sSupPr>
                      <m:e>
                        <m:r>
                          <a:rPr lang="en-SG" sz="2800" i="1"/>
                          <m:t>10</m:t>
                        </m:r>
                      </m:e>
                      <m:sup>
                        <m:r>
                          <a:rPr lang="en-SG" sz="2800" i="1"/>
                          <m:t>6</m:t>
                        </m:r>
                      </m:sup>
                    </m:sSup>
                  </m:oMath>
                </a14:m>
                <a:r>
                  <a:rPr lang="en-US" sz="2800" i="1" dirty="0"/>
                  <a:t> iterations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/>
                        </m:ctrlPr>
                      </m:sSupPr>
                      <m:e>
                        <m:r>
                          <a:rPr lang="en-SG" sz="2800" i="1"/>
                          <m:t>10</m:t>
                        </m:r>
                      </m:e>
                      <m:sup>
                        <m:r>
                          <a:rPr lang="en-SG" sz="2800" i="1"/>
                          <m:t>3</m:t>
                        </m:r>
                      </m:sup>
                    </m:sSup>
                  </m:oMath>
                </a14:m>
                <a:r>
                  <a:rPr lang="en-US" sz="2800" i="1" dirty="0"/>
                  <a:t> sample averages per temperature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Interaction energy </a:t>
                </a:r>
                <a14:m>
                  <m:oMath xmlns:m="http://schemas.openxmlformats.org/officeDocument/2006/math">
                    <m:r>
                      <a:rPr lang="en-SG" sz="2800" i="1"/>
                      <m:t>𝐽</m:t>
                    </m:r>
                    <m:r>
                      <a:rPr lang="en-SG" sz="2800" i="1"/>
                      <m:t>=1</m:t>
                    </m:r>
                  </m:oMath>
                </a14:m>
                <a:endParaRPr lang="en-US" sz="2800" i="1" dirty="0"/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/>
                        </m:ctrlPr>
                      </m:sSupPr>
                      <m:e>
                        <m:r>
                          <a:rPr lang="en-SG" sz="2800" i="1"/>
                          <m:t>10</m:t>
                        </m:r>
                      </m:e>
                      <m:sup>
                        <m:r>
                          <a:rPr lang="en-SG" sz="2800" i="1"/>
                          <m:t>3</m:t>
                        </m:r>
                      </m:sup>
                    </m:sSup>
                  </m:oMath>
                </a14:m>
                <a:r>
                  <a:rPr lang="en-US" sz="2800" i="1" dirty="0"/>
                  <a:t> temperature points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/>
                        </m:ctrlPr>
                      </m:sSupPr>
                      <m:e>
                        <m:r>
                          <a:rPr lang="en-SG" sz="2800" i="1"/>
                          <m:t>𝑇</m:t>
                        </m:r>
                      </m:e>
                      <m:sup>
                        <m:r>
                          <a:rPr lang="en-SG" sz="2800" i="1"/>
                          <m:t>∗</m:t>
                        </m:r>
                      </m:sup>
                    </m:sSup>
                    <m:r>
                      <a:rPr lang="en-SG" sz="2800" i="1"/>
                      <m:t>≃0.379663</m:t>
                    </m:r>
                    <m:f>
                      <m:fPr>
                        <m:ctrlPr>
                          <a:rPr lang="en-SG" sz="2800" i="1"/>
                        </m:ctrlPr>
                      </m:fPr>
                      <m:num>
                        <m:r>
                          <a:rPr lang="en-SG" sz="2800" i="1"/>
                          <m:t>𝐽</m:t>
                        </m:r>
                      </m:num>
                      <m:den>
                        <m:sSub>
                          <m:sSubPr>
                            <m:ctrlPr>
                              <a:rPr lang="en-SG" sz="2800" i="1"/>
                            </m:ctrlPr>
                          </m:sSubPr>
                          <m:e>
                            <m:r>
                              <a:rPr lang="en-SG" sz="2800" i="1"/>
                              <m:t>𝑘</m:t>
                            </m:r>
                          </m:e>
                          <m:sub>
                            <m:r>
                              <a:rPr lang="en-SG" sz="2800" i="1"/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9027"/>
                <a:ext cx="5257800" cy="3707938"/>
              </a:xfrm>
              <a:prstGeom prst="rect">
                <a:avLst/>
              </a:prstGeom>
              <a:blipFill>
                <a:blip r:embed="rId2"/>
                <a:stretch>
                  <a:fillRect l="-2088" t="-27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027"/>
            <a:ext cx="5631704" cy="45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9027"/>
            <a:ext cx="5631704" cy="4590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Simulation for honeycomb lattice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38200" y="1690688"/>
                <a:ext cx="5257800" cy="306340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Energy increase dramatically near the critical temperature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Magnetization decay from </a:t>
                </a:r>
                <a14:m>
                  <m:oMath xmlns:m="http://schemas.openxmlformats.org/officeDocument/2006/math">
                    <m:r>
                      <a:rPr lang="en-SG" sz="2800" i="1"/>
                      <m:t>±1</m:t>
                    </m:r>
                  </m:oMath>
                </a14:m>
                <a:r>
                  <a:rPr lang="en-US" sz="2800" i="1" dirty="0"/>
                  <a:t> to 0 after critical temperature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Specific heat and susceptibility reach the maximum near the critical </a:t>
                </a:r>
                <a:r>
                  <a:rPr lang="en-US" sz="2800" i="1" dirty="0" smtClean="0"/>
                  <a:t>temperature</a:t>
                </a:r>
                <a:endParaRPr lang="en-US" sz="2800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257800" cy="3063403"/>
              </a:xfrm>
              <a:prstGeom prst="rect">
                <a:avLst/>
              </a:prstGeom>
              <a:blipFill>
                <a:blip r:embed="rId3"/>
                <a:stretch>
                  <a:fillRect l="-2088" t="-3181" r="-1508" b="-4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6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3206-0846-4C62-8241-2EFC61C2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7AFD1-8D70-41F0-84C3-1D6153165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6" y="237534"/>
            <a:ext cx="4544577" cy="3279655"/>
          </a:xfrm>
        </p:spPr>
      </p:pic>
      <p:pic>
        <p:nvPicPr>
          <p:cNvPr id="1026" name="Picture 2" descr="https://latex2png.com/pngs/63469c165382f83ed9ba09eefe2281d3.png">
            <a:extLst>
              <a:ext uri="{FF2B5EF4-FFF2-40B4-BE49-F238E27FC236}">
                <a16:creationId xmlns:a16="http://schemas.microsoft.com/office/drawing/2014/main" id="{0236D1FE-56C9-4CB4-A155-B7C6BACA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63" y="4449591"/>
            <a:ext cx="2458494" cy="102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BBE5D-00A5-47AD-856B-5CE4519E2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865" y="5597095"/>
            <a:ext cx="4878698" cy="8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6679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Simulation for honeycomb lattice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38200" y="1690688"/>
                <a:ext cx="5257800" cy="388035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From specific heat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2800" i="1" dirty="0"/>
                          </m:ctrlPr>
                        </m:sSubSupPr>
                        <m:e>
                          <m:r>
                            <a:rPr lang="en-US" sz="2800" i="1" dirty="0"/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800" i="1" dirty="0"/>
                            <m:t>sim</m:t>
                          </m:r>
                        </m:sub>
                        <m:sup>
                          <m:r>
                            <a:rPr lang="en-SG" sz="2800" i="1" dirty="0"/>
                            <m:t>∗</m:t>
                          </m:r>
                        </m:sup>
                      </m:sSubSup>
                      <m:r>
                        <a:rPr lang="en-SG" sz="2800" i="1" dirty="0"/>
                        <m:t>=</m:t>
                      </m:r>
                      <m:r>
                        <a:rPr lang="en-US" sz="2800" i="1" dirty="0"/>
                        <m:t>0.3857±0.0040</m:t>
                      </m:r>
                      <m:f>
                        <m:fPr>
                          <m:ctrlPr>
                            <a:rPr lang="en-SG" sz="2800" i="1"/>
                          </m:ctrlPr>
                        </m:fPr>
                        <m:num>
                          <m:r>
                            <a:rPr lang="en-SG" sz="2800" i="1"/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𝑘</m:t>
                              </m:r>
                            </m:e>
                            <m:sub>
                              <m:r>
                                <a:rPr lang="en-SG" sz="2800" i="1"/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800" i="1" dirty="0"/>
                  <a:t>From </a:t>
                </a:r>
                <a:r>
                  <a:rPr lang="en-SG" sz="2800" i="1" dirty="0" smtClean="0"/>
                  <a:t>susceptibility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2800" i="1" dirty="0"/>
                          </m:ctrlPr>
                        </m:sSubSupPr>
                        <m:e>
                          <m:r>
                            <a:rPr lang="en-US" sz="2800" i="1" dirty="0"/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800" i="1" dirty="0"/>
                            <m:t>sim</m:t>
                          </m:r>
                        </m:sub>
                        <m:sup>
                          <m:r>
                            <a:rPr lang="en-SG" sz="2800" i="1" dirty="0"/>
                            <m:t>∗</m:t>
                          </m:r>
                        </m:sup>
                      </m:sSubSup>
                      <m:r>
                        <a:rPr lang="en-SG" sz="2800" i="1" dirty="0"/>
                        <m:t>=</m:t>
                      </m:r>
                      <m:r>
                        <a:rPr lang="en-US" sz="2800" i="1" dirty="0"/>
                        <m:t>0.3785±0.0044</m:t>
                      </m:r>
                      <m:f>
                        <m:fPr>
                          <m:ctrlPr>
                            <a:rPr lang="en-SG" sz="2800" i="1"/>
                          </m:ctrlPr>
                        </m:fPr>
                        <m:num>
                          <m:r>
                            <a:rPr lang="en-SG" sz="2800" i="1"/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𝑘</m:t>
                              </m:r>
                            </m:e>
                            <m:sub>
                              <m:r>
                                <a:rPr lang="en-SG" sz="2800" i="1"/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i="1" dirty="0"/>
              </a:p>
              <a:p>
                <a: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SG" sz="2800" i="1" dirty="0"/>
                  <a:t>Theoretical </a:t>
                </a:r>
                <a:r>
                  <a:rPr lang="en-SG" sz="2800" i="1" dirty="0"/>
                  <a:t>value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/>
                          </m:ctrlPr>
                        </m:sSupPr>
                        <m:e>
                          <m:r>
                            <a:rPr lang="en-SG" sz="2800" i="1"/>
                            <m:t>𝑇</m:t>
                          </m:r>
                        </m:e>
                        <m:sup>
                          <m:r>
                            <a:rPr lang="en-SG" sz="2800" i="1"/>
                            <m:t>∗</m:t>
                          </m:r>
                        </m:sup>
                      </m:sSup>
                      <m:r>
                        <a:rPr lang="en-SG" sz="2800" i="1"/>
                        <m:t>≃0.379663</m:t>
                      </m:r>
                      <m:f>
                        <m:fPr>
                          <m:ctrlPr>
                            <a:rPr lang="en-SG" sz="2800" i="1"/>
                          </m:ctrlPr>
                        </m:fPr>
                        <m:num>
                          <m:r>
                            <a:rPr lang="en-SG" sz="2800" i="1"/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en-SG" sz="2800" i="1"/>
                              </m:ctrlPr>
                            </m:sSubPr>
                            <m:e>
                              <m:r>
                                <a:rPr lang="en-SG" sz="2800" i="1"/>
                                <m:t>𝑘</m:t>
                              </m:r>
                            </m:e>
                            <m:sub>
                              <m:r>
                                <a:rPr lang="en-SG" sz="2800" i="1"/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257800" cy="3880358"/>
              </a:xfrm>
              <a:prstGeom prst="rect">
                <a:avLst/>
              </a:prstGeom>
              <a:blipFill>
                <a:blip r:embed="rId2"/>
                <a:stretch>
                  <a:fillRect l="-2088" t="-2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027"/>
            <a:ext cx="5631704" cy="45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for lattice </a:t>
            </a:r>
            <a:r>
              <a:rPr lang="en-SG" dirty="0" smtClean="0"/>
              <a:t>with “holes”</a:t>
            </a:r>
            <a:endParaRPr lang="en-SG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3AD849C-0ED5-82FF-D154-502E1B52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9512"/>
            <a:ext cx="4544577" cy="3279655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40C3E4-8B2E-4768-AC98-97AE03144800}"/>
              </a:ext>
            </a:extLst>
          </p:cNvPr>
          <p:cNvSpPr/>
          <p:nvPr/>
        </p:nvSpPr>
        <p:spPr>
          <a:xfrm>
            <a:off x="3047713" y="3219050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D40221-8114-CCCC-437E-88F4B8885676}"/>
              </a:ext>
            </a:extLst>
          </p:cNvPr>
          <p:cNvSpPr/>
          <p:nvPr/>
        </p:nvSpPr>
        <p:spPr>
          <a:xfrm>
            <a:off x="4171517" y="5089731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A146EA-CC68-A362-3E06-A25DF663265B}"/>
              </a:ext>
            </a:extLst>
          </p:cNvPr>
          <p:cNvSpPr/>
          <p:nvPr/>
        </p:nvSpPr>
        <p:spPr>
          <a:xfrm>
            <a:off x="2496280" y="4147410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8F82C8-5241-3051-4676-2847CC3D7E1A}"/>
              </a:ext>
            </a:extLst>
          </p:cNvPr>
          <p:cNvSpPr/>
          <p:nvPr/>
        </p:nvSpPr>
        <p:spPr>
          <a:xfrm>
            <a:off x="3585506" y="3505836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38FEB-0591-14DF-53BB-0ABDDAC39485}"/>
              </a:ext>
            </a:extLst>
          </p:cNvPr>
          <p:cNvSpPr txBox="1"/>
          <p:nvPr/>
        </p:nvSpPr>
        <p:spPr>
          <a:xfrm>
            <a:off x="2217451" y="3136504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749A4-6929-027A-ADB3-62A1812251DD}"/>
              </a:ext>
            </a:extLst>
          </p:cNvPr>
          <p:cNvSpPr txBox="1"/>
          <p:nvPr/>
        </p:nvSpPr>
        <p:spPr>
          <a:xfrm>
            <a:off x="2810653" y="3321170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9EFFB-2422-2873-C399-C1BBC20C22C2}"/>
              </a:ext>
            </a:extLst>
          </p:cNvPr>
          <p:cNvSpPr txBox="1"/>
          <p:nvPr/>
        </p:nvSpPr>
        <p:spPr>
          <a:xfrm>
            <a:off x="2496280" y="3703981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A1E125-9C07-27A6-9E81-E599B4BFFF9A}"/>
              </a:ext>
            </a:extLst>
          </p:cNvPr>
          <p:cNvSpPr txBox="1"/>
          <p:nvPr/>
        </p:nvSpPr>
        <p:spPr>
          <a:xfrm>
            <a:off x="1454373" y="3703981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A34E9-727D-A160-4880-6BB1351C913B}"/>
              </a:ext>
            </a:extLst>
          </p:cNvPr>
          <p:cNvSpPr txBox="1"/>
          <p:nvPr/>
        </p:nvSpPr>
        <p:spPr>
          <a:xfrm>
            <a:off x="2736468" y="4049097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FB41-CB4B-7662-74BD-B8799F71B56D}"/>
              </a:ext>
            </a:extLst>
          </p:cNvPr>
          <p:cNvSpPr txBox="1"/>
          <p:nvPr/>
        </p:nvSpPr>
        <p:spPr>
          <a:xfrm>
            <a:off x="2143998" y="4345268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FC523-4C26-C872-2B98-17BF1E3EABA6}"/>
              </a:ext>
            </a:extLst>
          </p:cNvPr>
          <p:cNvSpPr txBox="1"/>
          <p:nvPr/>
        </p:nvSpPr>
        <p:spPr>
          <a:xfrm>
            <a:off x="3247138" y="3034384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8E9B8-D6B2-9A57-D24A-85E648B3C59C}"/>
              </a:ext>
            </a:extLst>
          </p:cNvPr>
          <p:cNvSpPr txBox="1"/>
          <p:nvPr/>
        </p:nvSpPr>
        <p:spPr>
          <a:xfrm>
            <a:off x="1393317" y="3136504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1J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49" y="1691324"/>
            <a:ext cx="6038831" cy="44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for lattice </a:t>
            </a:r>
            <a:r>
              <a:rPr lang="en-SG" dirty="0" smtClean="0"/>
              <a:t>with “holes”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49" y="1691324"/>
            <a:ext cx="6038831" cy="44448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70120" cy="4351338"/>
          </a:xfrm>
        </p:spPr>
        <p:txBody>
          <a:bodyPr>
            <a:normAutofit/>
          </a:bodyPr>
          <a:lstStyle/>
          <a:p>
            <a:r>
              <a:rPr lang="en-SG" i="1" dirty="0"/>
              <a:t>Interaction energies near “holes” are </a:t>
            </a:r>
            <a:r>
              <a:rPr lang="en-SG" i="1" dirty="0"/>
              <a:t>0</a:t>
            </a:r>
          </a:p>
          <a:p>
            <a:r>
              <a:rPr lang="en-SG" i="1" dirty="0"/>
              <a:t>Linearly decrease until 25%</a:t>
            </a:r>
          </a:p>
          <a:p>
            <a:r>
              <a:rPr lang="en-SG" i="1" dirty="0"/>
              <a:t>After 30%, two critical temperature doesn’t overlap</a:t>
            </a:r>
            <a:endParaRPr lang="en-SG" i="1" dirty="0"/>
          </a:p>
          <a:p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0270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</a:t>
            </a:r>
            <a:r>
              <a:rPr lang="en-SG"/>
              <a:t>for </a:t>
            </a:r>
            <a:r>
              <a:rPr lang="en-SG"/>
              <a:t>lattice</a:t>
            </a:r>
            <a:r>
              <a:rPr lang="en-SG"/>
              <a:t> </a:t>
            </a:r>
            <a:r>
              <a:rPr lang="en-SG"/>
              <a:t>with</a:t>
            </a:r>
            <a:r>
              <a:rPr lang="en-SG"/>
              <a:t> impurity</a:t>
            </a:r>
            <a:endParaRPr lang="en-SG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3A1347-EED9-6E98-3F2E-ACE0588E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192"/>
            <a:ext cx="4544577" cy="327965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9C1DA1B-09EB-B2A3-1DF4-E76C33CDB519}"/>
              </a:ext>
            </a:extLst>
          </p:cNvPr>
          <p:cNvSpPr/>
          <p:nvPr/>
        </p:nvSpPr>
        <p:spPr>
          <a:xfrm>
            <a:off x="3047713" y="3317550"/>
            <a:ext cx="114489" cy="118664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510740-9D8C-25B4-8727-B68275EEFD67}"/>
              </a:ext>
            </a:extLst>
          </p:cNvPr>
          <p:cNvSpPr/>
          <p:nvPr/>
        </p:nvSpPr>
        <p:spPr>
          <a:xfrm>
            <a:off x="4171517" y="5196411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01C96A-429C-45B5-F541-A7A60BA37542}"/>
              </a:ext>
            </a:extLst>
          </p:cNvPr>
          <p:cNvSpPr/>
          <p:nvPr/>
        </p:nvSpPr>
        <p:spPr>
          <a:xfrm>
            <a:off x="3585506" y="3612516"/>
            <a:ext cx="146905" cy="1104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2FE1-1E2A-5925-8CD9-E7B55204E363}"/>
              </a:ext>
            </a:extLst>
          </p:cNvPr>
          <p:cNvSpPr txBox="1"/>
          <p:nvPr/>
        </p:nvSpPr>
        <p:spPr>
          <a:xfrm>
            <a:off x="2217451" y="3243184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102F-ABFD-84A8-764B-A9B4FEE972AE}"/>
              </a:ext>
            </a:extLst>
          </p:cNvPr>
          <p:cNvSpPr txBox="1"/>
          <p:nvPr/>
        </p:nvSpPr>
        <p:spPr>
          <a:xfrm>
            <a:off x="2810653" y="3427850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C1A24-BFE5-89C2-B03D-ACD64B48D2F3}"/>
              </a:ext>
            </a:extLst>
          </p:cNvPr>
          <p:cNvSpPr txBox="1"/>
          <p:nvPr/>
        </p:nvSpPr>
        <p:spPr>
          <a:xfrm>
            <a:off x="2496280" y="3810661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24B57-87CA-E6F1-0795-05428647E7B8}"/>
              </a:ext>
            </a:extLst>
          </p:cNvPr>
          <p:cNvSpPr txBox="1"/>
          <p:nvPr/>
        </p:nvSpPr>
        <p:spPr>
          <a:xfrm>
            <a:off x="1398693" y="3810661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ED2DA-6111-DE16-09CA-E8C70E096BAE}"/>
              </a:ext>
            </a:extLst>
          </p:cNvPr>
          <p:cNvSpPr txBox="1"/>
          <p:nvPr/>
        </p:nvSpPr>
        <p:spPr>
          <a:xfrm>
            <a:off x="2736468" y="4155777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8B9A-421A-FA65-8271-8C9E0744DEF8}"/>
              </a:ext>
            </a:extLst>
          </p:cNvPr>
          <p:cNvSpPr txBox="1"/>
          <p:nvPr/>
        </p:nvSpPr>
        <p:spPr>
          <a:xfrm>
            <a:off x="2143998" y="4451948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2J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B74AA0-E34F-ECD8-EA48-C6273FACBCCF}"/>
              </a:ext>
            </a:extLst>
          </p:cNvPr>
          <p:cNvSpPr/>
          <p:nvPr/>
        </p:nvSpPr>
        <p:spPr>
          <a:xfrm>
            <a:off x="2508162" y="3625926"/>
            <a:ext cx="114489" cy="118664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691D78-751E-4AAC-4A88-CF2B084A6049}"/>
              </a:ext>
            </a:extLst>
          </p:cNvPr>
          <p:cNvSpPr/>
          <p:nvPr/>
        </p:nvSpPr>
        <p:spPr>
          <a:xfrm>
            <a:off x="2508162" y="4251137"/>
            <a:ext cx="114489" cy="118664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8D95CB-E74B-89D9-084C-B7014A47D0EE}"/>
              </a:ext>
            </a:extLst>
          </p:cNvPr>
          <p:cNvSpPr/>
          <p:nvPr/>
        </p:nvSpPr>
        <p:spPr>
          <a:xfrm>
            <a:off x="4187724" y="5196411"/>
            <a:ext cx="114489" cy="118664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AF9BEF-6B4D-108E-9926-E8F74CD24B5A}"/>
              </a:ext>
            </a:extLst>
          </p:cNvPr>
          <p:cNvSpPr/>
          <p:nvPr/>
        </p:nvSpPr>
        <p:spPr>
          <a:xfrm>
            <a:off x="3594798" y="3602505"/>
            <a:ext cx="114489" cy="118664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1455316" y="3233173"/>
            <a:ext cx="4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1J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96" y="1708798"/>
            <a:ext cx="6286395" cy="45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</a:t>
            </a:r>
            <a:r>
              <a:rPr lang="en-SG"/>
              <a:t>for </a:t>
            </a:r>
            <a:r>
              <a:rPr lang="en-SG"/>
              <a:t>lattice</a:t>
            </a:r>
            <a:r>
              <a:rPr lang="en-SG"/>
              <a:t> </a:t>
            </a:r>
            <a:r>
              <a:rPr lang="en-SG"/>
              <a:t>with</a:t>
            </a:r>
            <a:r>
              <a:rPr lang="en-SG"/>
              <a:t> impurity</a:t>
            </a:r>
            <a:endParaRPr lang="en-S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96" y="1708798"/>
            <a:ext cx="6286395" cy="45730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94796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/>
                      <m:t>=±1/2→</m:t>
                    </m:r>
                    <m:sSub>
                      <m:sSubPr>
                        <m:ctrlPr>
                          <a:rPr lang="en-SG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/>
                      <m:t>=±1</m:t>
                    </m:r>
                  </m:oMath>
                </a14:m>
                <a:endParaRPr lang="en-SG" dirty="0" smtClean="0"/>
              </a:p>
              <a:p>
                <a:r>
                  <a:rPr lang="en-SG" dirty="0"/>
                  <a:t>monotonic </a:t>
                </a:r>
                <a:r>
                  <a:rPr lang="en-SG" dirty="0" smtClean="0"/>
                  <a:t>increase from 0% to 100%</a:t>
                </a:r>
              </a:p>
              <a:p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SG" dirty="0" smtClean="0"/>
                  <a:t> at 100% impurity is expected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94796" cy="4351338"/>
              </a:xfrm>
              <a:blipFill>
                <a:blip r:embed="rId3"/>
                <a:stretch>
                  <a:fillRect l="-22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2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/>
              <a:t>Thank you 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56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C6EC-C39D-4D82-B68B-E63B3217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 Function – High Temperature Model</a:t>
            </a:r>
          </a:p>
        </p:txBody>
      </p:sp>
      <p:pic>
        <p:nvPicPr>
          <p:cNvPr id="2052" name="Picture 4" descr="https://latex2png.com/pngs/43ed8c10f58bb9ee2a713ba4e006411a.png">
            <a:extLst>
              <a:ext uri="{FF2B5EF4-FFF2-40B4-BE49-F238E27FC236}">
                <a16:creationId xmlns:a16="http://schemas.microsoft.com/office/drawing/2014/main" id="{2113BC88-0A3B-4D8A-AC54-8B17EB21F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74968"/>
            <a:ext cx="7404100" cy="121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403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9B54-A035-4C6F-823C-718C77B9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 Function – Low Temperature Model</a:t>
            </a:r>
          </a:p>
        </p:txBody>
      </p:sp>
      <p:pic>
        <p:nvPicPr>
          <p:cNvPr id="3074" name="Picture 2" descr="https://latex2png.com/pngs/d59005aa6f34162a0371a29b451a7bdc.png">
            <a:extLst>
              <a:ext uri="{FF2B5EF4-FFF2-40B4-BE49-F238E27FC236}">
                <a16:creationId xmlns:a16="http://schemas.microsoft.com/office/drawing/2014/main" id="{F18008F8-0F53-4E85-8DC4-29044838B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46347"/>
            <a:ext cx="3555404" cy="68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atex2png.com/pngs/3f5b1f6debaaa13478b028bc6474520c.png">
            <a:extLst>
              <a:ext uri="{FF2B5EF4-FFF2-40B4-BE49-F238E27FC236}">
                <a16:creationId xmlns:a16="http://schemas.microsoft.com/office/drawing/2014/main" id="{62F27538-2CFD-49DD-A9A7-65DDC72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533244"/>
            <a:ext cx="5029200" cy="9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3A72AC0-E0E4-4694-80BA-20A9B7BCF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8428"/>
            <a:ext cx="7696200" cy="28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87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97F6-8D2B-4CA8-B299-91D769F9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Duality 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506D1F-6DB6-4946-82AC-FE964B1E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58" y="2014639"/>
            <a:ext cx="4743453" cy="862446"/>
          </a:xfrm>
          <a:prstGeom prst="rect">
            <a:avLst/>
          </a:prstGeom>
        </p:spPr>
      </p:pic>
      <p:pic>
        <p:nvPicPr>
          <p:cNvPr id="4100" name="Picture 4" descr="https://latex2png.com/pngs/134951c8fba22a8b5c9bf1e0310fd72e.png">
            <a:extLst>
              <a:ext uri="{FF2B5EF4-FFF2-40B4-BE49-F238E27FC236}">
                <a16:creationId xmlns:a16="http://schemas.microsoft.com/office/drawing/2014/main" id="{F3E53F56-7FCF-4347-9F20-A577EB6F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378" y="1989039"/>
            <a:ext cx="5193422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atex2png.com/pngs/b17171019b979df31f68d909eac4fa38.png">
            <a:extLst>
              <a:ext uri="{FF2B5EF4-FFF2-40B4-BE49-F238E27FC236}">
                <a16:creationId xmlns:a16="http://schemas.microsoft.com/office/drawing/2014/main" id="{BF77978A-4B7B-4831-94E2-36FD6ABB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429000"/>
            <a:ext cx="4154495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2png.com/pngs/6779b5abd949f7f7708b55c10077e9de.png">
            <a:extLst>
              <a:ext uri="{FF2B5EF4-FFF2-40B4-BE49-F238E27FC236}">
                <a16:creationId xmlns:a16="http://schemas.microsoft.com/office/drawing/2014/main" id="{281D8A0A-288F-4DF3-B87E-FE85E8DB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4768881"/>
            <a:ext cx="4743453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atex2png.com/pngs/dd4544d962a846fd8bf785caf701219b.png">
            <a:extLst>
              <a:ext uri="{FF2B5EF4-FFF2-40B4-BE49-F238E27FC236}">
                <a16:creationId xmlns:a16="http://schemas.microsoft.com/office/drawing/2014/main" id="{6BCCC64A-0D1D-49A7-A201-F336B880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3" y="3961076"/>
            <a:ext cx="4787900" cy="6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979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907A-EEDD-4B83-A41E-11E6FBAE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Star-Triangle Transformation I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19FA94-0030-4B0E-86B0-1DB1B8F3F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2300"/>
            <a:ext cx="5523444" cy="268317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CFE50-AE4F-46A4-803E-90652F01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434184"/>
            <a:ext cx="6197600" cy="977828"/>
          </a:xfrm>
          <a:prstGeom prst="rect">
            <a:avLst/>
          </a:prstGeom>
        </p:spPr>
      </p:pic>
      <p:pic>
        <p:nvPicPr>
          <p:cNvPr id="5122" name="Picture 2" descr="https://latex2png.com/pngs/393d8804fcee4014c5a95f65ca5dbcef.png">
            <a:extLst>
              <a:ext uri="{FF2B5EF4-FFF2-40B4-BE49-F238E27FC236}">
                <a16:creationId xmlns:a16="http://schemas.microsoft.com/office/drawing/2014/main" id="{FD86055D-CA9F-4F09-8238-D7B869FC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5724393"/>
            <a:ext cx="7518400" cy="7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561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907A-EEDD-4B83-A41E-11E6FBAE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Star-Triangle Transformation II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9D5C8D-28B0-4CDB-AF70-CE60B0DE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6" y="1854260"/>
            <a:ext cx="2118364" cy="2593853"/>
          </a:xfrm>
          <a:prstGeom prst="rect">
            <a:avLst/>
          </a:prstGeom>
        </p:spPr>
      </p:pic>
      <p:pic>
        <p:nvPicPr>
          <p:cNvPr id="6146" name="Picture 2" descr="https://latex2png.com/pngs/1b911caebd630ddef745363ee22478da.png">
            <a:extLst>
              <a:ext uri="{FF2B5EF4-FFF2-40B4-BE49-F238E27FC236}">
                <a16:creationId xmlns:a16="http://schemas.microsoft.com/office/drawing/2014/main" id="{7601EC98-B5F7-4162-B3B8-82608482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2424024"/>
            <a:ext cx="8077200" cy="6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atex2png.com/pngs/2765707c44d5a384f5a6621a29d04d29.png">
            <a:extLst>
              <a:ext uri="{FF2B5EF4-FFF2-40B4-BE49-F238E27FC236}">
                <a16:creationId xmlns:a16="http://schemas.microsoft.com/office/drawing/2014/main" id="{1881A2AD-6798-4CE2-9ADA-0CA21AEE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11685"/>
            <a:ext cx="7035800" cy="7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atex2png.com/pngs/a40c7e7ec6d0908cf8da213c969e700d.png">
            <a:extLst>
              <a:ext uri="{FF2B5EF4-FFF2-40B4-BE49-F238E27FC236}">
                <a16:creationId xmlns:a16="http://schemas.microsoft.com/office/drawing/2014/main" id="{AC6C35AC-9D3C-45B8-9E35-CBA0902B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146268"/>
            <a:ext cx="3917950" cy="7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atex2png.com/pngs/4e9df053250ebff92e9841d9ecf889ed.png">
            <a:extLst>
              <a:ext uri="{FF2B5EF4-FFF2-40B4-BE49-F238E27FC236}">
                <a16:creationId xmlns:a16="http://schemas.microsoft.com/office/drawing/2014/main" id="{461DD044-2E75-4910-99DF-720377E2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86" y="3061465"/>
            <a:ext cx="3046318" cy="9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785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907A-EEDD-4B83-A41E-11E6FBAE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Star-Triangle Transformation III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9D5C8D-28B0-4CDB-AF70-CE60B0DE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6" y="1854260"/>
            <a:ext cx="2118364" cy="2593853"/>
          </a:xfrm>
          <a:prstGeom prst="rect">
            <a:avLst/>
          </a:prstGeom>
        </p:spPr>
      </p:pic>
      <p:pic>
        <p:nvPicPr>
          <p:cNvPr id="6156" name="Picture 12" descr="https://latex2png.com/pngs/4e9df053250ebff92e9841d9ecf889ed.png">
            <a:extLst>
              <a:ext uri="{FF2B5EF4-FFF2-40B4-BE49-F238E27FC236}">
                <a16:creationId xmlns:a16="http://schemas.microsoft.com/office/drawing/2014/main" id="{461DD044-2E75-4910-99DF-720377E2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2" y="1786424"/>
            <a:ext cx="3046318" cy="9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atex2png.com/pngs/aad79d526521fe575f15669ab6b7ad98.png">
            <a:extLst>
              <a:ext uri="{FF2B5EF4-FFF2-40B4-BE49-F238E27FC236}">
                <a16:creationId xmlns:a16="http://schemas.microsoft.com/office/drawing/2014/main" id="{478A57DF-B6AF-4115-A7F5-84F58C2C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63" y="3054107"/>
            <a:ext cx="3191356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2png.com/pngs/6c944615596b8d599c39a590207a805a.png">
            <a:extLst>
              <a:ext uri="{FF2B5EF4-FFF2-40B4-BE49-F238E27FC236}">
                <a16:creationId xmlns:a16="http://schemas.microsoft.com/office/drawing/2014/main" id="{3D54FBE8-5FDB-4A31-9BF9-99FE99442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63" y="4006846"/>
            <a:ext cx="2889409" cy="56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479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98E8-C347-4BED-8C2E-05CB1AD1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Critical Point</a:t>
            </a:r>
          </a:p>
        </p:txBody>
      </p:sp>
      <p:pic>
        <p:nvPicPr>
          <p:cNvPr id="8194" name="Picture 2" descr="https://latex2png.com/pngs/c9dcc7276fb06d853735169d7c2ed6be.png">
            <a:extLst>
              <a:ext uri="{FF2B5EF4-FFF2-40B4-BE49-F238E27FC236}">
                <a16:creationId xmlns:a16="http://schemas.microsoft.com/office/drawing/2014/main" id="{EA059514-B3F1-4DA9-A895-845F5DC28F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1798459"/>
            <a:ext cx="5842000" cy="8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atex2png.com/pngs/ac49376bffc7ae669bf50c6ee0c8d21c.png">
            <a:extLst>
              <a:ext uri="{FF2B5EF4-FFF2-40B4-BE49-F238E27FC236}">
                <a16:creationId xmlns:a16="http://schemas.microsoft.com/office/drawing/2014/main" id="{ED929567-952B-46D2-86CF-FC6CC325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94" y="3771798"/>
            <a:ext cx="3845611" cy="8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atex2png.com/pngs/b2ffd43f9145cadd4e77cd1de5ab6f2a.png">
            <a:extLst>
              <a:ext uri="{FF2B5EF4-FFF2-40B4-BE49-F238E27FC236}">
                <a16:creationId xmlns:a16="http://schemas.microsoft.com/office/drawing/2014/main" id="{2627AB39-1104-48A9-AF4D-C2619F9A9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66" y="3692666"/>
            <a:ext cx="3014662" cy="9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0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EA0D299D35FE4292225FD3695FC8EA" ma:contentTypeVersion="11" ma:contentTypeDescription="Create a new document." ma:contentTypeScope="" ma:versionID="7d385607e7f30d3d6e884302c9be00c8">
  <xsd:schema xmlns:xsd="http://www.w3.org/2001/XMLSchema" xmlns:xs="http://www.w3.org/2001/XMLSchema" xmlns:p="http://schemas.microsoft.com/office/2006/metadata/properties" xmlns:ns3="b24f5c0a-d14a-47bf-b849-2274c2b691aa" xmlns:ns4="2b12f2cc-3a82-41e3-9c27-1e5d89fcadd3" targetNamespace="http://schemas.microsoft.com/office/2006/metadata/properties" ma:root="true" ma:fieldsID="d26b1d5135d229e0e6a326ed16a47d96" ns3:_="" ns4:_="">
    <xsd:import namespace="b24f5c0a-d14a-47bf-b849-2274c2b691aa"/>
    <xsd:import namespace="2b12f2cc-3a82-41e3-9c27-1e5d89fcad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f5c0a-d14a-47bf-b849-2274c2b69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2f2cc-3a82-41e3-9c27-1e5d89fcadd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D27F8E-94B4-408B-8655-0B958C4A7F1D}">
  <ds:schemaRefs>
    <ds:schemaRef ds:uri="2b12f2cc-3a82-41e3-9c27-1e5d89fcadd3"/>
    <ds:schemaRef ds:uri="b24f5c0a-d14a-47bf-b849-2274c2b691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3DED6F-DDF6-4CCA-8226-703A83F6108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2b12f2cc-3a82-41e3-9c27-1e5d89fcadd3"/>
    <ds:schemaRef ds:uri="http://purl.org/dc/elements/1.1/"/>
    <ds:schemaRef ds:uri="http://schemas.microsoft.com/office/2006/metadata/properties"/>
    <ds:schemaRef ds:uri="b24f5c0a-d14a-47bf-b849-2274c2b691a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A41639-5F8A-4A78-B140-EFD38750B4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1089</Words>
  <Application>Microsoft Office PowerPoint</Application>
  <PresentationFormat>Widescreen</PresentationFormat>
  <Paragraphs>127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Office Theme</vt:lpstr>
      <vt:lpstr>Critical Point of a 2D Ising Honeycomb Lattice</vt:lpstr>
      <vt:lpstr>Introduction</vt:lpstr>
      <vt:lpstr>Partition Function – High Temperature Model</vt:lpstr>
      <vt:lpstr>Partition Function – Low Temperature Model</vt:lpstr>
      <vt:lpstr>Duality Relation</vt:lpstr>
      <vt:lpstr>Star-Triangle Transformation I</vt:lpstr>
      <vt:lpstr>Star-Triangle Transformation II</vt:lpstr>
      <vt:lpstr>Star-Triangle Transformation III</vt:lpstr>
      <vt:lpstr>The Critical Point</vt:lpstr>
      <vt:lpstr>The transformation to a brick lattice</vt:lpstr>
      <vt:lpstr>The transformation to a brick lattice</vt:lpstr>
      <vt:lpstr>Numerical solution</vt:lpstr>
      <vt:lpstr>The Monte Carlo Method</vt:lpstr>
      <vt:lpstr>The Monte Carlo Method</vt:lpstr>
      <vt:lpstr>The Monte Carlo Method</vt:lpstr>
      <vt:lpstr>Thermodynamics properties</vt:lpstr>
      <vt:lpstr>Derive the statistical average</vt:lpstr>
      <vt:lpstr>Simulation for honeycomb lattice</vt:lpstr>
      <vt:lpstr>Simulation for honeycomb lattice</vt:lpstr>
      <vt:lpstr>Simulation for honeycomb lattice</vt:lpstr>
      <vt:lpstr>Simulation for lattice with “holes”</vt:lpstr>
      <vt:lpstr>Simulation for lattice with “holes”</vt:lpstr>
      <vt:lpstr>Simulation for lattice with impurity</vt:lpstr>
      <vt:lpstr>Simulation for lattice with impurity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Point of a 2D Ising Honeycomb Lattice</dc:title>
  <dc:creator>Rishav Koirala</dc:creator>
  <cp:lastModifiedBy>Song Haotian</cp:lastModifiedBy>
  <cp:revision>25</cp:revision>
  <dcterms:created xsi:type="dcterms:W3CDTF">2023-03-25T07:03:47Z</dcterms:created>
  <dcterms:modified xsi:type="dcterms:W3CDTF">2023-03-27T13:41:19Z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0x01010024EA0D299D35FE4292225FD3695FC8EA</vt:lpwstr>
  </property>
</Properties>
</file>